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75" r:id="rId3"/>
    <p:sldId id="258" r:id="rId4"/>
    <p:sldId id="259" r:id="rId5"/>
    <p:sldId id="260" r:id="rId6"/>
    <p:sldId id="261" r:id="rId7"/>
    <p:sldId id="262" r:id="rId8"/>
    <p:sldId id="276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9144000" cy="6858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7"/>
    <p:restoredTop sz="94628"/>
  </p:normalViewPr>
  <p:slideViewPr>
    <p:cSldViewPr>
      <p:cViewPr varScale="1">
        <p:scale>
          <a:sx n="115" d="100"/>
          <a:sy n="115" d="100"/>
        </p:scale>
        <p:origin x="1360" y="1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2194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2459735" y="4062984"/>
            <a:ext cx="4648200" cy="2286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707007" y="2337892"/>
            <a:ext cx="5728334" cy="329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97786" y="1839849"/>
            <a:ext cx="5948426" cy="8851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7814" y="3253816"/>
            <a:ext cx="7948371" cy="33159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1/24/23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6.jp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9.jpg"/><Relationship Id="rId5" Type="http://schemas.openxmlformats.org/officeDocument/2006/relationships/image" Target="../media/image58.jp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61.jpg"/><Relationship Id="rId7" Type="http://schemas.openxmlformats.org/officeDocument/2006/relationships/image" Target="../media/image5.png"/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.jpg"/><Relationship Id="rId5" Type="http://schemas.openxmlformats.org/officeDocument/2006/relationships/image" Target="../media/image63.jpg"/><Relationship Id="rId4" Type="http://schemas.openxmlformats.org/officeDocument/2006/relationships/image" Target="../media/image6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73.jpeg"/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hyperlink" Target="mailto:vnedorognik@gmail.com" TargetMode="External"/><Relationship Id="rId7" Type="http://schemas.openxmlformats.org/officeDocument/2006/relationships/image" Target="../media/image78.png"/><Relationship Id="rId2" Type="http://schemas.openxmlformats.org/officeDocument/2006/relationships/image" Target="../media/image74.tif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5.png"/><Relationship Id="rId7" Type="http://schemas.openxmlformats.org/officeDocument/2006/relationships/image" Target="../media/image23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10" Type="http://schemas.openxmlformats.org/officeDocument/2006/relationships/image" Target="../media/image26.jpg"/><Relationship Id="rId4" Type="http://schemas.openxmlformats.org/officeDocument/2006/relationships/image" Target="../media/image6.png"/><Relationship Id="rId9" Type="http://schemas.openxmlformats.org/officeDocument/2006/relationships/image" Target="../media/image2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8.jpg"/><Relationship Id="rId7" Type="http://schemas.openxmlformats.org/officeDocument/2006/relationships/image" Target="../media/image5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jpg"/><Relationship Id="rId5" Type="http://schemas.openxmlformats.org/officeDocument/2006/relationships/image" Target="../media/image35.jpg"/><Relationship Id="rId4" Type="http://schemas.openxmlformats.org/officeDocument/2006/relationships/image" Target="../media/image34.jp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48.png"/><Relationship Id="rId3" Type="http://schemas.openxmlformats.org/officeDocument/2006/relationships/image" Target="../media/image4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Relationship Id="rId14" Type="http://schemas.openxmlformats.org/officeDocument/2006/relationships/image" Target="../media/image4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35844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014158" y="303931"/>
            <a:ext cx="2651760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815" algn="ctr">
              <a:lnSpc>
                <a:spcPct val="100000"/>
              </a:lnSpc>
              <a:spcBef>
                <a:spcPts val="100"/>
              </a:spcBef>
            </a:pPr>
            <a:r>
              <a:rPr sz="4800" b="1" spc="11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Ford</a:t>
            </a:r>
            <a:endParaRPr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5"/>
              </a:spcBef>
            </a:pPr>
            <a:r>
              <a:rPr lang="en-GB" sz="4800" b="1" spc="175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Ranger</a:t>
            </a:r>
            <a:endParaRPr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819911" y="277368"/>
            <a:ext cx="2987040" cy="1645920"/>
          </a:xfrm>
          <a:custGeom>
            <a:avLst/>
            <a:gdLst/>
            <a:ahLst/>
            <a:cxnLst/>
            <a:rect l="l" t="t" r="r" b="b"/>
            <a:pathLst>
              <a:path w="2987040" h="1645920">
                <a:moveTo>
                  <a:pt x="0" y="1645919"/>
                </a:moveTo>
                <a:lnTo>
                  <a:pt x="2987040" y="1645919"/>
                </a:lnTo>
                <a:lnTo>
                  <a:pt x="2987040" y="0"/>
                </a:lnTo>
                <a:lnTo>
                  <a:pt x="0" y="0"/>
                </a:lnTo>
                <a:lnTo>
                  <a:pt x="0" y="1645919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947927" y="1636826"/>
            <a:ext cx="2757170" cy="1248410"/>
            <a:chOff x="947927" y="1636826"/>
            <a:chExt cx="2757170" cy="1248410"/>
          </a:xfrm>
        </p:grpSpPr>
        <p:sp>
          <p:nvSpPr>
            <p:cNvPr id="8" name="object 8"/>
            <p:cNvSpPr/>
            <p:nvPr/>
          </p:nvSpPr>
          <p:spPr>
            <a:xfrm>
              <a:off x="947927" y="1636826"/>
              <a:ext cx="2756789" cy="12479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75359" y="1664208"/>
              <a:ext cx="2651760" cy="1143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194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597786" y="1839849"/>
            <a:ext cx="5948426" cy="776109"/>
          </a:xfrm>
          <a:prstGeom prst="rect">
            <a:avLst/>
          </a:prstGeom>
        </p:spPr>
        <p:txBody>
          <a:bodyPr vert="horz" wrap="square" lIns="0" tIns="159003" rIns="0" bIns="0" rtlCol="0">
            <a:spAutoFit/>
          </a:bodyPr>
          <a:lstStyle/>
          <a:p>
            <a:pPr marL="434975" algn="ctr">
              <a:lnSpc>
                <a:spcPct val="100000"/>
              </a:lnSpc>
              <a:spcBef>
                <a:spcPts val="90"/>
              </a:spcBef>
            </a:pPr>
            <a:r>
              <a:rPr spc="-15" dirty="0" err="1"/>
              <a:t>Леб</a:t>
            </a:r>
            <a:r>
              <a:rPr lang="uk-UA" spc="-15" dirty="0"/>
              <a:t>і</a:t>
            </a:r>
            <a:r>
              <a:rPr spc="-15" dirty="0" err="1"/>
              <a:t>дка</a:t>
            </a:r>
            <a:r>
              <a:rPr spc="-15" dirty="0"/>
              <a:t> </a:t>
            </a:r>
            <a:r>
              <a:rPr spc="-10" dirty="0" err="1"/>
              <a:t>автомоб</a:t>
            </a:r>
            <a:r>
              <a:rPr lang="uk-UA" spc="-10" dirty="0" err="1"/>
              <a:t>ільна</a:t>
            </a:r>
            <a:r>
              <a:rPr spc="20" dirty="0"/>
              <a:t> </a:t>
            </a:r>
            <a:r>
              <a:rPr lang="uk-UA" spc="-10" dirty="0" err="1"/>
              <a:t>ел</a:t>
            </a:r>
            <a:r>
              <a:rPr spc="-10" dirty="0" err="1"/>
              <a:t>ектрич</a:t>
            </a:r>
            <a:r>
              <a:rPr lang="uk-UA" spc="-10" dirty="0"/>
              <a:t>на</a:t>
            </a:r>
            <a:endParaRPr spc="-10" dirty="0"/>
          </a:p>
          <a:p>
            <a:pPr marL="440055" algn="ctr">
              <a:lnSpc>
                <a:spcPct val="100000"/>
              </a:lnSpc>
            </a:pPr>
            <a:r>
              <a:rPr b="1" spc="-20" dirty="0">
                <a:solidFill>
                  <a:srgbClr val="44536A"/>
                </a:solidFill>
                <a:latin typeface="Carlito"/>
                <a:cs typeface="Carlito"/>
              </a:rPr>
              <a:t>Dragon </a:t>
            </a:r>
            <a:r>
              <a:rPr b="1" spc="-10" dirty="0">
                <a:solidFill>
                  <a:srgbClr val="44536A"/>
                </a:solidFill>
                <a:latin typeface="Carlito"/>
                <a:cs typeface="Carlito"/>
              </a:rPr>
              <a:t>Winch </a:t>
            </a:r>
            <a:r>
              <a:rPr b="1" spc="-20" dirty="0">
                <a:solidFill>
                  <a:srgbClr val="44536A"/>
                </a:solidFill>
                <a:latin typeface="Carlito"/>
                <a:cs typeface="Carlito"/>
              </a:rPr>
              <a:t>DWM </a:t>
            </a:r>
            <a:r>
              <a:rPr b="1" spc="-10" dirty="0">
                <a:solidFill>
                  <a:srgbClr val="44536A"/>
                </a:solidFill>
                <a:latin typeface="Carlito"/>
                <a:cs typeface="Carlito"/>
              </a:rPr>
              <a:t>12000</a:t>
            </a:r>
            <a:r>
              <a:rPr b="1" spc="114" dirty="0">
                <a:solidFill>
                  <a:srgbClr val="44536A"/>
                </a:solidFill>
                <a:latin typeface="Carlito"/>
                <a:cs typeface="Carlito"/>
              </a:rPr>
              <a:t> </a:t>
            </a:r>
            <a:r>
              <a:rPr b="1" spc="-15" dirty="0">
                <a:solidFill>
                  <a:srgbClr val="44536A"/>
                </a:solidFill>
                <a:latin typeface="Carlito"/>
                <a:cs typeface="Carlito"/>
              </a:rPr>
              <a:t>HD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152400" y="103682"/>
            <a:ext cx="2757170" cy="1248410"/>
            <a:chOff x="152400" y="103682"/>
            <a:chExt cx="2757170" cy="1248410"/>
          </a:xfrm>
        </p:grpSpPr>
        <p:sp>
          <p:nvSpPr>
            <p:cNvPr id="8" name="object 8"/>
            <p:cNvSpPr/>
            <p:nvPr/>
          </p:nvSpPr>
          <p:spPr>
            <a:xfrm>
              <a:off x="152400" y="103682"/>
              <a:ext cx="2756789" cy="12479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79832" y="131063"/>
              <a:ext cx="2651760" cy="1143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Picture 4">
            <a:extLst>
              <a:ext uri="{FF2B5EF4-FFF2-40B4-BE49-F238E27FC236}">
                <a16:creationId xmlns:a16="http://schemas.microsoft.com/office/drawing/2014/main" id="{BDC9D6AF-63A0-464F-B2A8-B81F689729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2056" y="2937935"/>
            <a:ext cx="3714265" cy="1973866"/>
          </a:xfrm>
          <a:prstGeom prst="rect">
            <a:avLst/>
          </a:prstGeom>
          <a:effectLst>
            <a:reflection blurRad="6350" stA="50000" endA="300" endPos="55000" dir="5400000" sy="-100000" algn="bl" rotWithShape="0"/>
          </a:effectLst>
        </p:spPr>
      </p:pic>
      <p:sp>
        <p:nvSpPr>
          <p:cNvPr id="14" name="object 3">
            <a:extLst>
              <a:ext uri="{FF2B5EF4-FFF2-40B4-BE49-F238E27FC236}">
                <a16:creationId xmlns:a16="http://schemas.microsoft.com/office/drawing/2014/main" id="{3D5E674A-C21D-1F46-AFA5-C899F5A126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97814" y="3253816"/>
            <a:ext cx="8088986" cy="3568926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4787900" marR="5080">
              <a:lnSpc>
                <a:spcPct val="100000"/>
              </a:lnSpc>
              <a:spcBef>
                <a:spcPts val="110"/>
              </a:spcBef>
            </a:pPr>
            <a:r>
              <a:rPr b="1" dirty="0" err="1">
                <a:latin typeface="Carlito"/>
                <a:cs typeface="Carlito"/>
              </a:rPr>
              <a:t>Перевага</a:t>
            </a:r>
            <a:r>
              <a:rPr b="1" dirty="0">
                <a:latin typeface="Carlito"/>
                <a:cs typeface="Carlito"/>
              </a:rPr>
              <a:t>: </a:t>
            </a:r>
            <a:r>
              <a:rPr spc="-5" dirty="0" err="1"/>
              <a:t>невелика</a:t>
            </a:r>
            <a:r>
              <a:rPr spc="-5" dirty="0"/>
              <a:t> </a:t>
            </a:r>
            <a:r>
              <a:rPr spc="-5" dirty="0" err="1"/>
              <a:t>вага</a:t>
            </a:r>
            <a:r>
              <a:rPr lang="ru-RU" spc="-5" dirty="0"/>
              <a:t> у</a:t>
            </a:r>
            <a:r>
              <a:rPr spc="-5" dirty="0"/>
              <a:t> </a:t>
            </a:r>
            <a:r>
              <a:rPr dirty="0" err="1"/>
              <a:t>порівнян</a:t>
            </a:r>
            <a:r>
              <a:rPr lang="uk-UA" dirty="0"/>
              <a:t>ні</a:t>
            </a:r>
            <a:r>
              <a:rPr dirty="0"/>
              <a:t> </a:t>
            </a:r>
            <a:r>
              <a:rPr dirty="0" err="1"/>
              <a:t>з</a:t>
            </a:r>
            <a:r>
              <a:rPr dirty="0"/>
              <a:t> </a:t>
            </a:r>
            <a:r>
              <a:rPr spc="-5" dirty="0" err="1"/>
              <a:t>аналогами</a:t>
            </a:r>
            <a:r>
              <a:rPr spc="-5" dirty="0"/>
              <a:t> </a:t>
            </a:r>
            <a:r>
              <a:rPr lang="uk-UA" dirty="0"/>
              <a:t>при</a:t>
            </a:r>
            <a:r>
              <a:rPr dirty="0"/>
              <a:t> </a:t>
            </a:r>
            <a:r>
              <a:rPr spc="-5" dirty="0" err="1"/>
              <a:t>стабільно</a:t>
            </a:r>
            <a:r>
              <a:rPr spc="-5" dirty="0"/>
              <a:t> </a:t>
            </a:r>
            <a:r>
              <a:rPr spc="-5" dirty="0" err="1"/>
              <a:t>високо</a:t>
            </a:r>
            <a:r>
              <a:rPr lang="uk-UA" spc="-5" dirty="0"/>
              <a:t>му</a:t>
            </a:r>
            <a:r>
              <a:rPr spc="-5" dirty="0"/>
              <a:t> </a:t>
            </a:r>
            <a:r>
              <a:rPr spc="-5" dirty="0" err="1"/>
              <a:t>тягово</a:t>
            </a:r>
            <a:r>
              <a:rPr lang="uk-UA" spc="-5" dirty="0"/>
              <a:t>му</a:t>
            </a:r>
            <a:r>
              <a:rPr spc="-5" dirty="0"/>
              <a:t> </a:t>
            </a:r>
            <a:r>
              <a:rPr spc="-10" dirty="0" err="1"/>
              <a:t>зусилл</a:t>
            </a:r>
            <a:r>
              <a:rPr lang="uk-UA" spc="-10" dirty="0"/>
              <a:t>і</a:t>
            </a:r>
            <a:r>
              <a:rPr spc="-10" dirty="0"/>
              <a:t>.</a:t>
            </a:r>
          </a:p>
          <a:p>
            <a:pPr marL="4787900">
              <a:lnSpc>
                <a:spcPct val="100000"/>
              </a:lnSpc>
            </a:pPr>
            <a:r>
              <a:rPr spc="-5" dirty="0" err="1"/>
              <a:t>Швидкість</a:t>
            </a:r>
            <a:r>
              <a:rPr spc="-5" dirty="0"/>
              <a:t> </a:t>
            </a:r>
            <a:r>
              <a:rPr dirty="0" err="1"/>
              <a:t>змотування</a:t>
            </a:r>
            <a:r>
              <a:rPr dirty="0"/>
              <a:t> </a:t>
            </a:r>
            <a:r>
              <a:rPr spc="-5" dirty="0" err="1"/>
              <a:t>троса</a:t>
            </a:r>
            <a:endParaRPr spc="-5" dirty="0"/>
          </a:p>
          <a:p>
            <a:pPr marL="4787900" marR="19685">
              <a:lnSpc>
                <a:spcPct val="100000"/>
              </a:lnSpc>
              <a:spcBef>
                <a:spcPts val="5"/>
              </a:spcBef>
            </a:pPr>
            <a:r>
              <a:rPr spc="-15" dirty="0" err="1"/>
              <a:t>перебуває</a:t>
            </a:r>
            <a:r>
              <a:rPr spc="-15" dirty="0"/>
              <a:t> </a:t>
            </a:r>
            <a:r>
              <a:rPr dirty="0" err="1"/>
              <a:t>на</a:t>
            </a:r>
            <a:r>
              <a:rPr dirty="0"/>
              <a:t> </a:t>
            </a:r>
            <a:r>
              <a:rPr spc="-10" dirty="0" err="1"/>
              <a:t>тому</a:t>
            </a:r>
            <a:r>
              <a:rPr spc="-10" dirty="0"/>
              <a:t> </a:t>
            </a:r>
            <a:r>
              <a:rPr spc="-15" dirty="0" err="1"/>
              <a:t>ж</a:t>
            </a:r>
            <a:r>
              <a:rPr spc="-15" dirty="0"/>
              <a:t> </a:t>
            </a:r>
            <a:r>
              <a:rPr spc="-5" dirty="0" err="1"/>
              <a:t>рівні</a:t>
            </a:r>
            <a:r>
              <a:rPr spc="-5" dirty="0"/>
              <a:t>, </a:t>
            </a:r>
            <a:r>
              <a:rPr spc="-10" dirty="0" err="1"/>
              <a:t>що</a:t>
            </a:r>
            <a:r>
              <a:rPr spc="-10" dirty="0"/>
              <a:t> </a:t>
            </a:r>
            <a:r>
              <a:rPr dirty="0" err="1"/>
              <a:t>й</a:t>
            </a:r>
            <a:r>
              <a:rPr dirty="0"/>
              <a:t> </a:t>
            </a:r>
            <a:r>
              <a:rPr dirty="0" err="1"/>
              <a:t>у</a:t>
            </a:r>
            <a:r>
              <a:rPr dirty="0"/>
              <a:t> </a:t>
            </a:r>
            <a:r>
              <a:rPr spc="-10" dirty="0" err="1"/>
              <a:t>більш</a:t>
            </a:r>
            <a:r>
              <a:rPr spc="-10" dirty="0"/>
              <a:t> </a:t>
            </a:r>
            <a:r>
              <a:rPr dirty="0" err="1"/>
              <a:t>іменитих</a:t>
            </a:r>
            <a:r>
              <a:rPr dirty="0"/>
              <a:t> </a:t>
            </a:r>
            <a:r>
              <a:rPr spc="-5" dirty="0" err="1"/>
              <a:t>марок</a:t>
            </a:r>
            <a:r>
              <a:rPr spc="-5" dirty="0"/>
              <a:t>.</a:t>
            </a:r>
            <a:endParaRPr lang="uk-UA" spc="-5" dirty="0"/>
          </a:p>
          <a:p>
            <a:pPr marL="4787900" marR="19685">
              <a:lnSpc>
                <a:spcPct val="100000"/>
              </a:lnSpc>
              <a:spcBef>
                <a:spcPts val="5"/>
              </a:spcBef>
            </a:pPr>
            <a:r>
              <a:rPr dirty="0" err="1"/>
              <a:t>При</a:t>
            </a:r>
            <a:r>
              <a:rPr dirty="0"/>
              <a:t> </a:t>
            </a:r>
            <a:r>
              <a:rPr spc="-5" dirty="0" err="1"/>
              <a:t>цьому</a:t>
            </a:r>
            <a:r>
              <a:rPr lang="uk-UA" spc="-5" dirty="0"/>
              <a:t>,</a:t>
            </a:r>
            <a:r>
              <a:rPr spc="-5" dirty="0"/>
              <a:t> </a:t>
            </a:r>
            <a:r>
              <a:rPr spc="5" dirty="0"/>
              <a:t>DWM 12000 </a:t>
            </a:r>
            <a:r>
              <a:rPr dirty="0"/>
              <a:t>HD </a:t>
            </a:r>
            <a:r>
              <a:rPr lang="uk-UA" spc="-15" dirty="0"/>
              <a:t>є однією</a:t>
            </a:r>
            <a:r>
              <a:rPr spc="-15" dirty="0"/>
              <a:t> </a:t>
            </a:r>
            <a:r>
              <a:rPr dirty="0" err="1"/>
              <a:t>з</a:t>
            </a:r>
            <a:r>
              <a:rPr dirty="0"/>
              <a:t> </a:t>
            </a:r>
            <a:r>
              <a:rPr spc="-5" dirty="0" err="1"/>
              <a:t>найбільш</a:t>
            </a:r>
            <a:r>
              <a:rPr spc="-5" dirty="0"/>
              <a:t> </a:t>
            </a:r>
            <a:r>
              <a:rPr dirty="0" err="1"/>
              <a:t>компактних</a:t>
            </a:r>
            <a:r>
              <a:rPr dirty="0"/>
              <a:t> </a:t>
            </a:r>
            <a:r>
              <a:rPr spc="-20" dirty="0" err="1"/>
              <a:t>моделей</a:t>
            </a:r>
            <a:r>
              <a:rPr spc="-20" dirty="0"/>
              <a:t>. </a:t>
            </a:r>
            <a:r>
              <a:rPr dirty="0" err="1"/>
              <a:t>Оптимальне</a:t>
            </a:r>
            <a:r>
              <a:rPr dirty="0"/>
              <a:t> </a:t>
            </a:r>
            <a:r>
              <a:rPr spc="-5" dirty="0" err="1"/>
              <a:t>співвідношення</a:t>
            </a:r>
            <a:r>
              <a:rPr spc="-5" dirty="0"/>
              <a:t> "</a:t>
            </a:r>
            <a:r>
              <a:rPr spc="-5" dirty="0" err="1"/>
              <a:t>Ціна-якість</a:t>
            </a:r>
            <a:r>
              <a:rPr spc="-5" dirty="0"/>
              <a:t>"</a:t>
            </a:r>
          </a:p>
          <a:p>
            <a:pPr marL="394335">
              <a:lnSpc>
                <a:spcPct val="100000"/>
              </a:lnSpc>
            </a:pPr>
            <a:endParaRPr spc="-5" dirty="0"/>
          </a:p>
          <a:p>
            <a:pPr marL="394335">
              <a:lnSpc>
                <a:spcPct val="100000"/>
              </a:lnSpc>
              <a:spcBef>
                <a:spcPts val="10"/>
              </a:spcBef>
            </a:pPr>
            <a:endParaRPr sz="2300" dirty="0"/>
          </a:p>
          <a:p>
            <a:pPr marL="394335" marR="387350" algn="ctr">
              <a:lnSpc>
                <a:spcPct val="100000"/>
              </a:lnSpc>
            </a:pPr>
            <a:r>
              <a:rPr spc="-5" dirty="0" err="1"/>
              <a:t>Чому</a:t>
            </a:r>
            <a:r>
              <a:rPr spc="-5" dirty="0"/>
              <a:t> </a:t>
            </a:r>
            <a:r>
              <a:rPr dirty="0" err="1"/>
              <a:t>не</a:t>
            </a:r>
            <a:r>
              <a:rPr dirty="0"/>
              <a:t> </a:t>
            </a:r>
            <a:r>
              <a:rPr spc="5" dirty="0" err="1"/>
              <a:t>бути</a:t>
            </a:r>
            <a:r>
              <a:rPr spc="5" dirty="0"/>
              <a:t> </a:t>
            </a:r>
            <a:r>
              <a:rPr spc="-10" dirty="0" err="1"/>
              <a:t>готовим</a:t>
            </a:r>
            <a:r>
              <a:rPr spc="-10" dirty="0"/>
              <a:t> </a:t>
            </a:r>
            <a:r>
              <a:rPr dirty="0" err="1"/>
              <a:t>до</a:t>
            </a:r>
            <a:r>
              <a:rPr dirty="0"/>
              <a:t> </a:t>
            </a:r>
            <a:r>
              <a:rPr dirty="0" err="1"/>
              <a:t>будь-яких</a:t>
            </a:r>
            <a:r>
              <a:rPr dirty="0"/>
              <a:t> </a:t>
            </a:r>
            <a:r>
              <a:rPr spc="-5" dirty="0" err="1"/>
              <a:t>сюрпризів</a:t>
            </a:r>
            <a:r>
              <a:rPr spc="-5" dirty="0"/>
              <a:t>, </a:t>
            </a:r>
            <a:r>
              <a:rPr spc="-10" dirty="0" err="1"/>
              <a:t>які</a:t>
            </a:r>
            <a:r>
              <a:rPr spc="-10" dirty="0"/>
              <a:t> </a:t>
            </a:r>
            <a:r>
              <a:rPr dirty="0" err="1"/>
              <a:t>нам</a:t>
            </a:r>
            <a:r>
              <a:rPr dirty="0"/>
              <a:t> </a:t>
            </a:r>
            <a:r>
              <a:rPr spc="-10" dirty="0" err="1"/>
              <a:t>готує</a:t>
            </a:r>
            <a:r>
              <a:rPr spc="-10" dirty="0"/>
              <a:t> </a:t>
            </a:r>
            <a:r>
              <a:rPr spc="-5" dirty="0" err="1"/>
              <a:t>подорож</a:t>
            </a:r>
            <a:r>
              <a:rPr spc="-5" dirty="0"/>
              <a:t>?</a:t>
            </a:r>
          </a:p>
          <a:p>
            <a:pPr marL="394335" marR="386715" algn="ctr">
              <a:lnSpc>
                <a:spcPct val="100000"/>
              </a:lnSpc>
            </a:pPr>
            <a:r>
              <a:rPr dirty="0" err="1"/>
              <a:t>Будь-яке</a:t>
            </a:r>
            <a:r>
              <a:rPr dirty="0"/>
              <a:t> </a:t>
            </a:r>
            <a:r>
              <a:rPr spc="-10" dirty="0" err="1"/>
              <a:t>бездоріжжя</a:t>
            </a:r>
            <a:r>
              <a:rPr spc="-10" dirty="0"/>
              <a:t> </a:t>
            </a:r>
            <a:r>
              <a:rPr spc="5" dirty="0" err="1"/>
              <a:t>не</a:t>
            </a:r>
            <a:r>
              <a:rPr spc="5" dirty="0"/>
              <a:t> </a:t>
            </a:r>
            <a:r>
              <a:rPr spc="-25" dirty="0" err="1"/>
              <a:t>буде</a:t>
            </a:r>
            <a:r>
              <a:rPr spc="-25" dirty="0"/>
              <a:t> </a:t>
            </a:r>
            <a:r>
              <a:rPr spc="-5" dirty="0" err="1"/>
              <a:t>для</a:t>
            </a:r>
            <a:r>
              <a:rPr spc="-5" dirty="0"/>
              <a:t> </a:t>
            </a:r>
            <a:r>
              <a:rPr dirty="0" err="1"/>
              <a:t>вас</a:t>
            </a:r>
            <a:r>
              <a:rPr dirty="0"/>
              <a:t> </a:t>
            </a:r>
            <a:r>
              <a:rPr spc="-5" dirty="0" err="1"/>
              <a:t>перешкодою</a:t>
            </a:r>
            <a:r>
              <a:rPr spc="-5" dirty="0"/>
              <a:t>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2194560"/>
            <a:chOff x="0" y="0"/>
            <a:chExt cx="9144000" cy="219456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21945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03682"/>
              <a:ext cx="2756789" cy="12479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831" y="131063"/>
              <a:ext cx="2651760" cy="1143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776473" y="2237943"/>
            <a:ext cx="3738879" cy="8140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860"/>
              </a:lnSpc>
              <a:spcBef>
                <a:spcPts val="100"/>
              </a:spcBef>
            </a:pPr>
            <a:r>
              <a:rPr sz="2400" spc="-10" dirty="0"/>
              <a:t>Кенгурятник </a:t>
            </a:r>
            <a:r>
              <a:rPr sz="2400" spc="-5" dirty="0"/>
              <a:t>для </a:t>
            </a:r>
            <a:r>
              <a:rPr sz="2400" spc="-15" dirty="0"/>
              <a:t>Ford</a:t>
            </a:r>
            <a:r>
              <a:rPr sz="2400" spc="-85" dirty="0"/>
              <a:t> </a:t>
            </a:r>
            <a:r>
              <a:rPr sz="2400" spc="-5" dirty="0"/>
              <a:t>Ranger</a:t>
            </a:r>
            <a:endParaRPr sz="2400"/>
          </a:p>
          <a:p>
            <a:pPr marL="884555">
              <a:lnSpc>
                <a:spcPts val="3340"/>
              </a:lnSpc>
            </a:pPr>
            <a:r>
              <a:rPr sz="2800" b="1" dirty="0">
                <a:solidFill>
                  <a:srgbClr val="44536A"/>
                </a:solidFill>
                <a:latin typeface="Carlito"/>
                <a:cs typeface="Carlito"/>
              </a:rPr>
              <a:t>Can</a:t>
            </a:r>
            <a:r>
              <a:rPr sz="2800" b="1" spc="-35" dirty="0">
                <a:solidFill>
                  <a:srgbClr val="44536A"/>
                </a:solidFill>
                <a:latin typeface="Carlito"/>
                <a:cs typeface="Carlito"/>
              </a:rPr>
              <a:t> </a:t>
            </a:r>
            <a:r>
              <a:rPr sz="2800" b="1" dirty="0">
                <a:solidFill>
                  <a:srgbClr val="44536A"/>
                </a:solidFill>
                <a:latin typeface="Carlito"/>
                <a:cs typeface="Carlito"/>
              </a:rPr>
              <a:t>Otomotiv</a:t>
            </a:r>
            <a:endParaRPr sz="28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938182" y="3703320"/>
            <a:ext cx="2540787" cy="25216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7F2D1585-B10C-B04C-BF69-FA21FB085D8D}"/>
              </a:ext>
            </a:extLst>
          </p:cNvPr>
          <p:cNvSpPr txBox="1"/>
          <p:nvPr/>
        </p:nvSpPr>
        <p:spPr>
          <a:xfrm>
            <a:off x="4652264" y="4108780"/>
            <a:ext cx="3705860" cy="14209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7210">
              <a:lnSpc>
                <a:spcPct val="100000"/>
              </a:lnSpc>
              <a:spcBef>
                <a:spcPts val="100"/>
              </a:spcBef>
            </a:pPr>
            <a:r>
              <a:rPr sz="2000" b="1" spc="-5" dirty="0" err="1">
                <a:solidFill>
                  <a:srgbClr val="44536A"/>
                </a:solidFill>
                <a:latin typeface="Carlito"/>
                <a:cs typeface="Carlito"/>
              </a:rPr>
              <a:t>Особливості</a:t>
            </a:r>
            <a:r>
              <a:rPr sz="1800" b="1" spc="-5" dirty="0">
                <a:solidFill>
                  <a:srgbClr val="44536A"/>
                </a:solidFill>
                <a:latin typeface="Carlito"/>
                <a:cs typeface="Carlito"/>
              </a:rPr>
              <a:t>:</a:t>
            </a:r>
            <a:endParaRPr sz="18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750" dirty="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uk-UA" sz="1800" spc="-5" dirty="0">
                <a:latin typeface="Carlito"/>
                <a:cs typeface="Carlito"/>
              </a:rPr>
              <a:t>решітка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 err="1">
                <a:latin typeface="Carlito"/>
                <a:cs typeface="Carlito"/>
              </a:rPr>
              <a:t>з</a:t>
            </a:r>
            <a:r>
              <a:rPr sz="1800" dirty="0">
                <a:latin typeface="Carlito"/>
                <a:cs typeface="Carlito"/>
              </a:rPr>
              <a:t> 2 </a:t>
            </a:r>
            <a:r>
              <a:rPr sz="1800" spc="-5" dirty="0" err="1">
                <a:latin typeface="Carlito"/>
                <a:cs typeface="Carlito"/>
              </a:rPr>
              <a:t>перемичками</a:t>
            </a:r>
            <a:r>
              <a:rPr lang="en-GB" spc="-5" dirty="0">
                <a:latin typeface="Carlito"/>
                <a:cs typeface="Carlito"/>
              </a:rPr>
              <a:t>;</a:t>
            </a:r>
            <a:endParaRPr sz="1800" dirty="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 err="1">
                <a:latin typeface="Carlito"/>
                <a:cs typeface="Carlito"/>
              </a:rPr>
              <a:t>діаметр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spc="-10" dirty="0" err="1">
                <a:latin typeface="Carlito"/>
                <a:cs typeface="Carlito"/>
              </a:rPr>
              <a:t>труби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lang="uk-UA" sz="1800" spc="-10" dirty="0">
                <a:latin typeface="Carlito"/>
                <a:cs typeface="Carlito"/>
              </a:rPr>
              <a:t>– </a:t>
            </a:r>
            <a:r>
              <a:rPr sz="1800" dirty="0">
                <a:latin typeface="Carlito"/>
                <a:cs typeface="Carlito"/>
              </a:rPr>
              <a:t>60мм</a:t>
            </a:r>
            <a:r>
              <a:rPr lang="en-GB" sz="1800" dirty="0">
                <a:latin typeface="Carlito"/>
                <a:cs typeface="Carlito"/>
              </a:rPr>
              <a:t>;</a:t>
            </a:r>
            <a:endParaRPr sz="1800" dirty="0">
              <a:latin typeface="Carlito"/>
              <a:cs typeface="Carlito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800" spc="-5" dirty="0" err="1">
                <a:latin typeface="Carlito"/>
                <a:cs typeface="Carlito"/>
              </a:rPr>
              <a:t>встановлюється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lang="uk-UA" sz="1800" dirty="0">
                <a:latin typeface="Carlito"/>
                <a:cs typeface="Carlito"/>
              </a:rPr>
              <a:t>у</a:t>
            </a:r>
            <a:r>
              <a:rPr sz="1800" dirty="0">
                <a:latin typeface="Carlito"/>
                <a:cs typeface="Carlito"/>
              </a:rPr>
              <a:t> </a:t>
            </a:r>
            <a:r>
              <a:rPr sz="1800" spc="-5" dirty="0" err="1">
                <a:latin typeface="Carlito"/>
                <a:cs typeface="Carlito"/>
              </a:rPr>
              <a:t>штатні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spc="-5" dirty="0" err="1">
                <a:latin typeface="Carlito"/>
                <a:cs typeface="Carlito"/>
              </a:rPr>
              <a:t>місця</a:t>
            </a:r>
            <a:r>
              <a:rPr lang="en-GB" sz="1800" spc="-5" dirty="0">
                <a:latin typeface="Carlito"/>
                <a:cs typeface="Carlito"/>
              </a:rPr>
              <a:t>.</a:t>
            </a:r>
            <a:endParaRPr sz="1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2194560"/>
            <a:chOff x="0" y="0"/>
            <a:chExt cx="9144000" cy="219456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21945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03682"/>
              <a:ext cx="2756789" cy="12479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831" y="131063"/>
              <a:ext cx="2651760" cy="1143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1289303" y="3429000"/>
            <a:ext cx="6605704" cy="304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8EB3EFA8-6013-6C40-9E15-889F7F7EDE5D}"/>
              </a:ext>
            </a:extLst>
          </p:cNvPr>
          <p:cNvSpPr txBox="1"/>
          <p:nvPr/>
        </p:nvSpPr>
        <p:spPr>
          <a:xfrm>
            <a:off x="1264666" y="2230882"/>
            <a:ext cx="6778625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70180" algn="ctr">
              <a:lnSpc>
                <a:spcPct val="100000"/>
              </a:lnSpc>
              <a:spcBef>
                <a:spcPts val="100"/>
              </a:spcBef>
            </a:pPr>
            <a:r>
              <a:rPr sz="1800" spc="-5" dirty="0" err="1">
                <a:latin typeface="Carlito"/>
                <a:cs typeface="Carlito"/>
              </a:rPr>
              <a:t>Найбільший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 err="1">
                <a:latin typeface="Carlito"/>
                <a:cs typeface="Carlito"/>
              </a:rPr>
              <a:t>вибір</a:t>
            </a:r>
            <a:r>
              <a:rPr sz="1800" dirty="0">
                <a:latin typeface="Carlito"/>
                <a:cs typeface="Carlito"/>
              </a:rPr>
              <a:t> </a:t>
            </a:r>
            <a:r>
              <a:rPr sz="1800" spc="-5" dirty="0" err="1">
                <a:latin typeface="Carlito"/>
                <a:cs typeface="Carlito"/>
              </a:rPr>
              <a:t>порогів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 err="1">
                <a:latin typeface="Carlito"/>
                <a:cs typeface="Carlito"/>
              </a:rPr>
              <a:t>та</a:t>
            </a:r>
            <a:r>
              <a:rPr sz="1800" dirty="0">
                <a:latin typeface="Carlito"/>
                <a:cs typeface="Carlito"/>
              </a:rPr>
              <a:t> </a:t>
            </a:r>
            <a:r>
              <a:rPr sz="1800" dirty="0" err="1">
                <a:latin typeface="Carlito"/>
                <a:cs typeface="Carlito"/>
              </a:rPr>
              <a:t>можливість</a:t>
            </a:r>
            <a:r>
              <a:rPr sz="1800" dirty="0">
                <a:latin typeface="Carlito"/>
                <a:cs typeface="Carlito"/>
              </a:rPr>
              <a:t> </a:t>
            </a:r>
            <a:r>
              <a:rPr sz="1800" spc="-5" dirty="0" err="1">
                <a:latin typeface="Carlito"/>
                <a:cs typeface="Carlito"/>
              </a:rPr>
              <a:t>індивідуального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spc="-10" dirty="0" err="1">
                <a:latin typeface="Carlito"/>
                <a:cs typeface="Carlito"/>
              </a:rPr>
              <a:t>підбору</a:t>
            </a:r>
            <a:r>
              <a:rPr sz="1800" spc="-10" dirty="0">
                <a:latin typeface="Carlito"/>
                <a:cs typeface="Carlito"/>
              </a:rPr>
              <a:t>, </a:t>
            </a:r>
            <a:r>
              <a:rPr sz="1800" spc="-10" dirty="0" err="1">
                <a:latin typeface="Carlito"/>
                <a:cs typeface="Carlito"/>
              </a:rPr>
              <a:t>що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spc="-10" dirty="0" err="1">
                <a:latin typeface="Carlito"/>
                <a:cs typeface="Carlito"/>
              </a:rPr>
              <a:t>значно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spc="-5" dirty="0" err="1">
                <a:latin typeface="Carlito"/>
                <a:cs typeface="Carlito"/>
              </a:rPr>
              <a:t>доповнить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lang="uk-UA" sz="1800" spc="-5" dirty="0">
                <a:latin typeface="Carlito"/>
                <a:cs typeface="Carlito"/>
              </a:rPr>
              <a:t>зовнішній вигляд </a:t>
            </a:r>
            <a:r>
              <a:rPr sz="1800" spc="-5" dirty="0" err="1">
                <a:latin typeface="Carlito"/>
                <a:cs typeface="Carlito"/>
              </a:rPr>
              <a:t>автомобіл</a:t>
            </a:r>
            <a:r>
              <a:rPr lang="uk-UA" sz="1800" spc="-5" dirty="0">
                <a:latin typeface="Carlito"/>
                <a:cs typeface="Carlito"/>
              </a:rPr>
              <a:t>я та підсилить його </a:t>
            </a:r>
            <a:r>
              <a:rPr sz="1800" dirty="0">
                <a:latin typeface="Carlito"/>
                <a:cs typeface="Carlito"/>
              </a:rPr>
              <a:t> </a:t>
            </a:r>
            <a:r>
              <a:rPr sz="1800" spc="-5" dirty="0" err="1">
                <a:latin typeface="Carlito"/>
                <a:cs typeface="Carlito"/>
              </a:rPr>
              <a:t>практичн</a:t>
            </a:r>
            <a:r>
              <a:rPr lang="uk-UA" sz="1800" spc="-5" dirty="0" err="1">
                <a:latin typeface="Carlito"/>
                <a:cs typeface="Carlito"/>
              </a:rPr>
              <a:t>ість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dirty="0" err="1">
                <a:latin typeface="Carlito"/>
                <a:cs typeface="Carlito"/>
              </a:rPr>
              <a:t>в</a:t>
            </a:r>
            <a:r>
              <a:rPr sz="1800" dirty="0">
                <a:latin typeface="Carlito"/>
                <a:cs typeface="Carlito"/>
              </a:rPr>
              <a:t> </a:t>
            </a:r>
            <a:r>
              <a:rPr sz="1800" spc="-5" dirty="0" err="1">
                <a:latin typeface="Carlito"/>
                <a:cs typeface="Carlito"/>
              </a:rPr>
              <a:t>експлуатації</a:t>
            </a:r>
            <a:r>
              <a:rPr sz="1800" spc="-5" dirty="0">
                <a:latin typeface="Carlito"/>
                <a:cs typeface="Carlito"/>
              </a:rPr>
              <a:t>.</a:t>
            </a:r>
            <a:endParaRPr sz="1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4"/>
          <p:cNvGrpSpPr/>
          <p:nvPr/>
        </p:nvGrpSpPr>
        <p:grpSpPr>
          <a:xfrm>
            <a:off x="152400" y="103682"/>
            <a:ext cx="2757170" cy="1248410"/>
            <a:chOff x="152400" y="103682"/>
            <a:chExt cx="2757170" cy="1248410"/>
          </a:xfrm>
        </p:grpSpPr>
        <p:sp>
          <p:nvSpPr>
            <p:cNvPr id="5" name="object 5"/>
            <p:cNvSpPr/>
            <p:nvPr/>
          </p:nvSpPr>
          <p:spPr>
            <a:xfrm>
              <a:off x="152400" y="103682"/>
              <a:ext cx="2756789" cy="124797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79832" y="131063"/>
              <a:ext cx="2651760" cy="1143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2">
            <a:extLst>
              <a:ext uri="{FF2B5EF4-FFF2-40B4-BE49-F238E27FC236}">
                <a16:creationId xmlns:a16="http://schemas.microsoft.com/office/drawing/2014/main" id="{CA7F6ED3-52A9-7549-997D-217B8441A3E6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707007" y="2337892"/>
            <a:ext cx="5728334" cy="32956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5"/>
              </a:spcBef>
            </a:pPr>
            <a:r>
              <a:rPr spc="-5" dirty="0" err="1"/>
              <a:t>Експедиційний</a:t>
            </a:r>
            <a:r>
              <a:rPr spc="-5" dirty="0"/>
              <a:t> </a:t>
            </a:r>
            <a:r>
              <a:rPr dirty="0" err="1"/>
              <a:t>багажник</a:t>
            </a:r>
            <a:r>
              <a:rPr dirty="0"/>
              <a:t> </a:t>
            </a:r>
            <a:r>
              <a:rPr sz="2000" b="1" spc="-10" dirty="0">
                <a:solidFill>
                  <a:srgbClr val="44536A"/>
                </a:solidFill>
                <a:latin typeface="Carlito"/>
                <a:cs typeface="Carlito"/>
              </a:rPr>
              <a:t>ARB </a:t>
            </a:r>
            <a:r>
              <a:rPr dirty="0" err="1"/>
              <a:t>на</a:t>
            </a:r>
            <a:r>
              <a:rPr dirty="0"/>
              <a:t> </a:t>
            </a:r>
            <a:r>
              <a:rPr spc="-5" dirty="0" err="1"/>
              <a:t>дах</a:t>
            </a:r>
            <a:r>
              <a:rPr spc="-5" dirty="0"/>
              <a:t> </a:t>
            </a:r>
            <a:r>
              <a:rPr spc="-5" dirty="0" err="1"/>
              <a:t>вашого</a:t>
            </a:r>
            <a:r>
              <a:rPr spc="-5" dirty="0"/>
              <a:t> </a:t>
            </a:r>
            <a:r>
              <a:rPr spc="-5" dirty="0" err="1"/>
              <a:t>пікапа</a:t>
            </a:r>
            <a:endParaRPr sz="2000" dirty="0">
              <a:latin typeface="Carlito"/>
              <a:cs typeface="Carlito"/>
            </a:endParaRPr>
          </a:p>
        </p:txBody>
      </p:sp>
      <p:sp>
        <p:nvSpPr>
          <p:cNvPr id="10" name="object 3">
            <a:extLst>
              <a:ext uri="{FF2B5EF4-FFF2-40B4-BE49-F238E27FC236}">
                <a16:creationId xmlns:a16="http://schemas.microsoft.com/office/drawing/2014/main" id="{DF61931F-3B07-314D-8AD0-8FAACA2D08AC}"/>
              </a:ext>
            </a:extLst>
          </p:cNvPr>
          <p:cNvSpPr txBox="1"/>
          <p:nvPr/>
        </p:nvSpPr>
        <p:spPr>
          <a:xfrm>
            <a:off x="1170228" y="2643378"/>
            <a:ext cx="68033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30" dirty="0" err="1">
                <a:latin typeface="Carlito"/>
                <a:cs typeface="Carlito"/>
              </a:rPr>
              <a:t>буде</a:t>
            </a:r>
            <a:r>
              <a:rPr sz="1800" spc="-30" dirty="0">
                <a:latin typeface="Carlito"/>
                <a:cs typeface="Carlito"/>
              </a:rPr>
              <a:t> </a:t>
            </a:r>
            <a:r>
              <a:rPr sz="1800" spc="-5" dirty="0" err="1">
                <a:latin typeface="Carlito"/>
                <a:cs typeface="Carlito"/>
              </a:rPr>
              <a:t>незамінним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spc="-5" dirty="0" err="1">
                <a:latin typeface="Carlito"/>
                <a:cs typeface="Carlito"/>
              </a:rPr>
              <a:t>помічником</a:t>
            </a:r>
            <a:r>
              <a:rPr sz="1800" spc="-5" dirty="0">
                <a:latin typeface="Carlito"/>
                <a:cs typeface="Carlito"/>
              </a:rPr>
              <a:t>.</a:t>
            </a:r>
            <a:endParaRPr sz="18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1800" spc="-5" dirty="0" err="1">
                <a:latin typeface="Carlito"/>
                <a:cs typeface="Carlito"/>
              </a:rPr>
              <a:t>Забезпечує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spc="-10" dirty="0" err="1">
                <a:latin typeface="Carlito"/>
                <a:cs typeface="Carlito"/>
              </a:rPr>
              <a:t>надійне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spc="-5" dirty="0" err="1">
                <a:latin typeface="Carlito"/>
                <a:cs typeface="Carlito"/>
              </a:rPr>
              <a:t>кріплення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spc="-5" dirty="0" err="1">
                <a:latin typeface="Carlito"/>
                <a:cs typeface="Carlito"/>
              </a:rPr>
              <a:t>багажу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lang="uk-UA" spc="-5" dirty="0">
                <a:latin typeface="Carlito"/>
                <a:cs typeface="Carlito"/>
              </a:rPr>
              <a:t>та</a:t>
            </a:r>
            <a:r>
              <a:rPr sz="1800" dirty="0">
                <a:latin typeface="Carlito"/>
                <a:cs typeface="Carlito"/>
              </a:rPr>
              <a:t> </a:t>
            </a:r>
            <a:r>
              <a:rPr sz="1800" spc="-5" dirty="0" err="1">
                <a:latin typeface="Carlito"/>
                <a:cs typeface="Carlito"/>
              </a:rPr>
              <a:t>вантажу</a:t>
            </a:r>
            <a:r>
              <a:rPr sz="1800" spc="-5" dirty="0">
                <a:latin typeface="Carlito"/>
                <a:cs typeface="Carlito"/>
              </a:rPr>
              <a:t>, </a:t>
            </a:r>
            <a:r>
              <a:rPr sz="1800" dirty="0" err="1">
                <a:latin typeface="Carlito"/>
                <a:cs typeface="Carlito"/>
              </a:rPr>
              <a:t>масою</a:t>
            </a:r>
            <a:r>
              <a:rPr sz="1800" dirty="0">
                <a:latin typeface="Carlito"/>
                <a:cs typeface="Carlito"/>
              </a:rPr>
              <a:t> </a:t>
            </a:r>
            <a:r>
              <a:rPr sz="1800" spc="-10" dirty="0" err="1">
                <a:latin typeface="Carlito"/>
                <a:cs typeface="Carlito"/>
              </a:rPr>
              <a:t>до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dirty="0">
                <a:latin typeface="Carlito"/>
                <a:cs typeface="Carlito"/>
              </a:rPr>
              <a:t>150 </a:t>
            </a:r>
            <a:r>
              <a:rPr sz="1800" spc="-25" dirty="0" err="1">
                <a:latin typeface="Carlito"/>
                <a:cs typeface="Carlito"/>
              </a:rPr>
              <a:t>кг</a:t>
            </a:r>
            <a:r>
              <a:rPr sz="1800" spc="-25" dirty="0">
                <a:latin typeface="Carlito"/>
                <a:cs typeface="Carlito"/>
              </a:rPr>
              <a:t>.</a:t>
            </a:r>
            <a:endParaRPr sz="1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2194560"/>
            <a:chOff x="0" y="0"/>
            <a:chExt cx="9144000" cy="219456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21945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03682"/>
              <a:ext cx="2756789" cy="12479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831" y="131063"/>
              <a:ext cx="2651760" cy="1143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316860" y="2253183"/>
            <a:ext cx="491363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uk-UA" spc="-10" dirty="0">
                <a:solidFill>
                  <a:srgbClr val="212121"/>
                </a:solidFill>
                <a:latin typeface="Arial"/>
                <a:cs typeface="Arial"/>
              </a:rPr>
              <a:t>Можливість</a:t>
            </a:r>
            <a:r>
              <a:rPr spc="-1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spc="-15" dirty="0" err="1">
                <a:solidFill>
                  <a:srgbClr val="212121"/>
                </a:solidFill>
                <a:latin typeface="Arial"/>
                <a:cs typeface="Arial"/>
              </a:rPr>
              <a:t>уко</a:t>
            </a:r>
            <a:r>
              <a:rPr lang="uk-UA" spc="-15" dirty="0">
                <a:solidFill>
                  <a:srgbClr val="212121"/>
                </a:solidFill>
                <a:latin typeface="Arial"/>
                <a:cs typeface="Arial"/>
              </a:rPr>
              <a:t>м</a:t>
            </a:r>
            <a:r>
              <a:rPr spc="-15" dirty="0" err="1">
                <a:solidFill>
                  <a:srgbClr val="212121"/>
                </a:solidFill>
                <a:latin typeface="Arial"/>
                <a:cs typeface="Arial"/>
              </a:rPr>
              <a:t>плект</a:t>
            </a:r>
            <a:r>
              <a:rPr lang="uk-UA" spc="-15" dirty="0">
                <a:solidFill>
                  <a:srgbClr val="212121"/>
                </a:solidFill>
                <a:latin typeface="Arial"/>
                <a:cs typeface="Arial"/>
              </a:rPr>
              <a:t>у</a:t>
            </a:r>
            <a:r>
              <a:rPr spc="-15" dirty="0" err="1">
                <a:solidFill>
                  <a:srgbClr val="212121"/>
                </a:solidFill>
                <a:latin typeface="Arial"/>
                <a:cs typeface="Arial"/>
              </a:rPr>
              <a:t>ват</a:t>
            </a:r>
            <a:r>
              <a:rPr lang="uk-UA" spc="-15" dirty="0" err="1">
                <a:solidFill>
                  <a:srgbClr val="212121"/>
                </a:solidFill>
                <a:latin typeface="Arial"/>
                <a:cs typeface="Arial"/>
              </a:rPr>
              <a:t>и</a:t>
            </a:r>
            <a:r>
              <a:rPr spc="60" dirty="0">
                <a:solidFill>
                  <a:srgbClr val="212121"/>
                </a:solidFill>
                <a:latin typeface="Arial"/>
                <a:cs typeface="Arial"/>
              </a:rPr>
              <a:t> </a:t>
            </a:r>
            <a:r>
              <a:rPr b="1" spc="-15" dirty="0">
                <a:solidFill>
                  <a:srgbClr val="44536A"/>
                </a:solidFill>
                <a:latin typeface="Arial"/>
                <a:cs typeface="Arial"/>
              </a:rPr>
              <a:t>шноркелем</a:t>
            </a:r>
            <a:r>
              <a:rPr spc="-15" dirty="0">
                <a:solidFill>
                  <a:srgbClr val="212121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" name="object 7"/>
          <p:cNvSpPr/>
          <p:nvPr/>
        </p:nvSpPr>
        <p:spPr>
          <a:xfrm>
            <a:off x="3913632" y="3029711"/>
            <a:ext cx="4901184" cy="3429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7240" y="3703929"/>
            <a:ext cx="2804160" cy="235549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038725"/>
            <a:chOff x="0" y="0"/>
            <a:chExt cx="9144000" cy="5038725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21945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92023" y="2051304"/>
              <a:ext cx="2983992" cy="29870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36976" y="2139695"/>
              <a:ext cx="2895600" cy="289559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126479" y="2017776"/>
              <a:ext cx="3017520" cy="301752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63423" y="4365193"/>
            <a:ext cx="266890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Road Ranger </a:t>
            </a:r>
            <a:r>
              <a:rPr sz="1800" b="1" spc="-5" dirty="0">
                <a:solidFill>
                  <a:srgbClr val="44536A"/>
                </a:solidFill>
                <a:latin typeface="Carlito"/>
                <a:cs typeface="Carlito"/>
              </a:rPr>
              <a:t>RH04</a:t>
            </a:r>
            <a:r>
              <a:rPr sz="1800" b="1" spc="25" dirty="0">
                <a:solidFill>
                  <a:srgbClr val="44536A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44536A"/>
                </a:solidFill>
                <a:latin typeface="Carlito"/>
                <a:cs typeface="Carlito"/>
              </a:rPr>
              <a:t>Standard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568065" y="4365193"/>
            <a:ext cx="247523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Road Ranger </a:t>
            </a:r>
            <a:r>
              <a:rPr sz="1800" b="1" spc="-5" dirty="0">
                <a:solidFill>
                  <a:srgbClr val="44536A"/>
                </a:solidFill>
                <a:latin typeface="Carlito"/>
                <a:cs typeface="Carlito"/>
              </a:rPr>
              <a:t>RH04</a:t>
            </a:r>
            <a:r>
              <a:rPr sz="1800" b="1" spc="25" dirty="0">
                <a:solidFill>
                  <a:srgbClr val="44536A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44536A"/>
                </a:solidFill>
                <a:latin typeface="Carlito"/>
                <a:cs typeface="Carlito"/>
              </a:rPr>
              <a:t>Special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853183" y="4779264"/>
            <a:ext cx="5245608" cy="157276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872096" y="4365193"/>
            <a:ext cx="175768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Carlito"/>
                <a:cs typeface="Carlito"/>
              </a:rPr>
              <a:t>Road Ranger</a:t>
            </a:r>
            <a:r>
              <a:rPr sz="1800" spc="-25" dirty="0">
                <a:latin typeface="Carlito"/>
                <a:cs typeface="Carlito"/>
              </a:rPr>
              <a:t> </a:t>
            </a:r>
            <a:r>
              <a:rPr sz="1800" b="1" spc="-5" dirty="0">
                <a:solidFill>
                  <a:srgbClr val="44536A"/>
                </a:solidFill>
                <a:latin typeface="Carlito"/>
                <a:cs typeface="Carlito"/>
              </a:rPr>
              <a:t>RH01</a:t>
            </a:r>
            <a:endParaRPr sz="1800">
              <a:latin typeface="Carlito"/>
              <a:cs typeface="Carlito"/>
            </a:endParaRPr>
          </a:p>
          <a:p>
            <a:pPr marL="53975" algn="ctr">
              <a:lnSpc>
                <a:spcPct val="100000"/>
              </a:lnSpc>
              <a:spcBef>
                <a:spcPts val="5"/>
              </a:spcBef>
            </a:pPr>
            <a:r>
              <a:rPr sz="1800" b="1" spc="-10" dirty="0">
                <a:solidFill>
                  <a:srgbClr val="44536A"/>
                </a:solidFill>
                <a:latin typeface="Carlito"/>
                <a:cs typeface="Carlito"/>
              </a:rPr>
              <a:t>Sun </a:t>
            </a:r>
            <a:r>
              <a:rPr sz="1800" b="1" dirty="0">
                <a:solidFill>
                  <a:srgbClr val="44536A"/>
                </a:solidFill>
                <a:latin typeface="Carlito"/>
                <a:cs typeface="Carlito"/>
              </a:rPr>
              <a:t>Cab</a:t>
            </a:r>
            <a:r>
              <a:rPr sz="1800" b="1" spc="-25" dirty="0">
                <a:solidFill>
                  <a:srgbClr val="44536A"/>
                </a:solidFill>
                <a:latin typeface="Carlito"/>
                <a:cs typeface="Carlito"/>
              </a:rPr>
              <a:t> </a:t>
            </a:r>
            <a:r>
              <a:rPr sz="1800" b="1" spc="-10" dirty="0">
                <a:solidFill>
                  <a:srgbClr val="44536A"/>
                </a:solidFill>
                <a:latin typeface="Carlito"/>
                <a:cs typeface="Carlito"/>
              </a:rPr>
              <a:t>Special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85765" y="6422847"/>
            <a:ext cx="195072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 err="1">
                <a:solidFill>
                  <a:srgbClr val="44536A"/>
                </a:solidFill>
                <a:latin typeface="Carlito"/>
                <a:cs typeface="Carlito"/>
              </a:rPr>
              <a:t>Sportcover</a:t>
            </a:r>
            <a:r>
              <a:rPr sz="1800" b="1" spc="-15" dirty="0">
                <a:solidFill>
                  <a:srgbClr val="44536A"/>
                </a:solidFill>
                <a:latin typeface="Carlito"/>
                <a:cs typeface="Carlito"/>
              </a:rPr>
              <a:t> </a:t>
            </a:r>
            <a:r>
              <a:rPr lang="ru-RU" sz="1800" spc="-10" dirty="0">
                <a:latin typeface="Carlito"/>
                <a:cs typeface="Carlito"/>
              </a:rPr>
              <a:t>з </a:t>
            </a:r>
            <a:r>
              <a:rPr sz="1800" spc="-5" dirty="0" err="1">
                <a:latin typeface="Carlito"/>
                <a:cs typeface="Carlito"/>
              </a:rPr>
              <a:t>дугами</a:t>
            </a:r>
            <a:endParaRPr sz="1800" dirty="0">
              <a:latin typeface="Carlito"/>
              <a:cs typeface="Carlito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87929" y="6412179"/>
            <a:ext cx="105156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44536A"/>
                </a:solidFill>
                <a:latin typeface="Carlito"/>
                <a:cs typeface="Carlito"/>
              </a:rPr>
              <a:t>Sportcover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52400" y="103682"/>
            <a:ext cx="2757170" cy="1248410"/>
            <a:chOff x="152400" y="103682"/>
            <a:chExt cx="2757170" cy="1248410"/>
          </a:xfrm>
        </p:grpSpPr>
        <p:sp>
          <p:nvSpPr>
            <p:cNvPr id="15" name="object 15"/>
            <p:cNvSpPr/>
            <p:nvPr/>
          </p:nvSpPr>
          <p:spPr>
            <a:xfrm>
              <a:off x="152400" y="103682"/>
              <a:ext cx="2756789" cy="124797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9832" y="131063"/>
              <a:ext cx="2651760" cy="11430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7">
            <a:extLst>
              <a:ext uri="{FF2B5EF4-FFF2-40B4-BE49-F238E27FC236}">
                <a16:creationId xmlns:a16="http://schemas.microsoft.com/office/drawing/2014/main" id="{8025A4AA-5EF8-AA4F-8106-22A022B50AF5}"/>
              </a:ext>
            </a:extLst>
          </p:cNvPr>
          <p:cNvSpPr txBox="1"/>
          <p:nvPr/>
        </p:nvSpPr>
        <p:spPr>
          <a:xfrm>
            <a:off x="2148585" y="1939797"/>
            <a:ext cx="50552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8735" algn="ctr">
              <a:lnSpc>
                <a:spcPct val="100000"/>
              </a:lnSpc>
              <a:spcBef>
                <a:spcPts val="100"/>
              </a:spcBef>
            </a:pPr>
            <a:r>
              <a:rPr sz="1800" spc="-25" dirty="0" err="1">
                <a:latin typeface="Carlito"/>
                <a:cs typeface="Carlito"/>
              </a:rPr>
              <a:t>Кунг</a:t>
            </a:r>
            <a:r>
              <a:rPr sz="1800" spc="-25" dirty="0">
                <a:latin typeface="Carlito"/>
                <a:cs typeface="Carlito"/>
              </a:rPr>
              <a:t>, </a:t>
            </a:r>
            <a:r>
              <a:rPr sz="1800" spc="-5" dirty="0" err="1">
                <a:latin typeface="Carlito"/>
                <a:cs typeface="Carlito"/>
              </a:rPr>
              <a:t>кришка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spc="-5" dirty="0" err="1">
                <a:latin typeface="Carlito"/>
                <a:cs typeface="Carlito"/>
              </a:rPr>
              <a:t>або</a:t>
            </a:r>
            <a:r>
              <a:rPr sz="1800" spc="-5" dirty="0">
                <a:latin typeface="Carlito"/>
                <a:cs typeface="Carlito"/>
              </a:rPr>
              <a:t> </a:t>
            </a:r>
            <a:r>
              <a:rPr sz="1800" spc="-10" dirty="0" err="1">
                <a:latin typeface="Carlito"/>
                <a:cs typeface="Carlito"/>
              </a:rPr>
              <a:t>ролет</a:t>
            </a:r>
            <a:r>
              <a:rPr sz="1800" spc="-10" dirty="0">
                <a:latin typeface="Carlito"/>
                <a:cs typeface="Carlito"/>
              </a:rPr>
              <a:t> </a:t>
            </a:r>
            <a:r>
              <a:rPr sz="1800" spc="-5" dirty="0" err="1">
                <a:latin typeface="Carlito"/>
                <a:cs typeface="Carlito"/>
              </a:rPr>
              <a:t>збільш</a:t>
            </a:r>
            <a:r>
              <a:rPr lang="uk-UA" sz="1800" spc="-5" dirty="0">
                <a:latin typeface="Carlito"/>
                <a:cs typeface="Carlito"/>
              </a:rPr>
              <a:t>а</a:t>
            </a:r>
            <a:r>
              <a:rPr sz="1800" spc="-5" dirty="0" err="1">
                <a:latin typeface="Carlito"/>
                <a:cs typeface="Carlito"/>
              </a:rPr>
              <a:t>ть</a:t>
            </a:r>
            <a:endParaRPr sz="1800" dirty="0">
              <a:latin typeface="Carlito"/>
              <a:cs typeface="Carlito"/>
            </a:endParaRPr>
          </a:p>
          <a:p>
            <a:pPr algn="ctr">
              <a:lnSpc>
                <a:spcPct val="100000"/>
              </a:lnSpc>
            </a:pPr>
            <a:r>
              <a:rPr sz="1800" dirty="0" err="1">
                <a:latin typeface="Carlito"/>
                <a:cs typeface="Carlito"/>
              </a:rPr>
              <a:t>функціональні</a:t>
            </a:r>
            <a:r>
              <a:rPr sz="1800" dirty="0">
                <a:latin typeface="Carlito"/>
                <a:cs typeface="Carlito"/>
              </a:rPr>
              <a:t> </a:t>
            </a:r>
            <a:r>
              <a:rPr sz="1800" dirty="0" err="1">
                <a:latin typeface="Carlito"/>
                <a:cs typeface="Carlito"/>
              </a:rPr>
              <a:t>можливості</a:t>
            </a:r>
            <a:r>
              <a:rPr sz="1800" dirty="0">
                <a:latin typeface="Carlito"/>
                <a:cs typeface="Carlito"/>
              </a:rPr>
              <a:t> </a:t>
            </a:r>
            <a:r>
              <a:rPr sz="1800" dirty="0" err="1">
                <a:latin typeface="Carlito"/>
                <a:cs typeface="Carlito"/>
              </a:rPr>
              <a:t>кузова</a:t>
            </a:r>
            <a:r>
              <a:rPr sz="1800" dirty="0">
                <a:latin typeface="Carlito"/>
                <a:cs typeface="Carlito"/>
              </a:rPr>
              <a:t> </a:t>
            </a:r>
            <a:r>
              <a:rPr lang="uk-UA" sz="1800" spc="-5" dirty="0">
                <a:latin typeface="Carlito"/>
                <a:cs typeface="Carlito"/>
              </a:rPr>
              <a:t>пікапа</a:t>
            </a:r>
            <a:r>
              <a:rPr sz="1800" spc="-5" dirty="0">
                <a:latin typeface="Carlito"/>
                <a:cs typeface="Carlito"/>
              </a:rPr>
              <a:t>.</a:t>
            </a:r>
            <a:endParaRPr sz="1800" dirty="0"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2194560"/>
            <a:chOff x="0" y="0"/>
            <a:chExt cx="9144000" cy="219456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21945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03682"/>
              <a:ext cx="2756789" cy="12479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831" y="131063"/>
              <a:ext cx="2651760" cy="1143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416810" y="2430602"/>
            <a:ext cx="451929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/>
              <a:t>Ролет </a:t>
            </a:r>
            <a:r>
              <a:rPr sz="2400" spc="-5" dirty="0"/>
              <a:t>Mountain </a:t>
            </a:r>
            <a:r>
              <a:rPr sz="2400" spc="-70" dirty="0"/>
              <a:t>Top </a:t>
            </a:r>
            <a:r>
              <a:rPr sz="2400" spc="-10" dirty="0"/>
              <a:t>на </a:t>
            </a:r>
            <a:r>
              <a:rPr sz="2400" b="1" spc="-10" dirty="0">
                <a:solidFill>
                  <a:srgbClr val="44536A"/>
                </a:solidFill>
                <a:latin typeface="Carlito"/>
                <a:cs typeface="Carlito"/>
              </a:rPr>
              <a:t>Ford</a:t>
            </a:r>
            <a:r>
              <a:rPr sz="2400" b="1" spc="-95" dirty="0">
                <a:solidFill>
                  <a:srgbClr val="44536A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44536A"/>
                </a:solidFill>
                <a:latin typeface="Carlito"/>
                <a:cs typeface="Carlito"/>
              </a:rPr>
              <a:t>Ranger</a:t>
            </a:r>
            <a:endParaRPr sz="24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4568" y="3599688"/>
            <a:ext cx="4102607" cy="239572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910328" y="3599688"/>
            <a:ext cx="3724655" cy="239877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194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22271" y="2715678"/>
            <a:ext cx="3846440" cy="38273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52400" y="103682"/>
            <a:ext cx="2757170" cy="1248410"/>
            <a:chOff x="152400" y="103682"/>
            <a:chExt cx="2757170" cy="1248410"/>
          </a:xfrm>
        </p:grpSpPr>
        <p:sp>
          <p:nvSpPr>
            <p:cNvPr id="6" name="object 6"/>
            <p:cNvSpPr/>
            <p:nvPr/>
          </p:nvSpPr>
          <p:spPr>
            <a:xfrm>
              <a:off x="152400" y="103682"/>
              <a:ext cx="2756789" cy="12479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9832" y="131063"/>
              <a:ext cx="2651760" cy="1143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3">
            <a:extLst>
              <a:ext uri="{FF2B5EF4-FFF2-40B4-BE49-F238E27FC236}">
                <a16:creationId xmlns:a16="http://schemas.microsoft.com/office/drawing/2014/main" id="{935CE095-3444-9D40-9188-A54A0B8B487D}"/>
              </a:ext>
            </a:extLst>
          </p:cNvPr>
          <p:cNvSpPr txBox="1">
            <a:spLocks/>
          </p:cNvSpPr>
          <p:nvPr/>
        </p:nvSpPr>
        <p:spPr>
          <a:xfrm>
            <a:off x="1597787" y="1872779"/>
            <a:ext cx="5948426" cy="8851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217170" algn="ctr">
              <a:spcBef>
                <a:spcPts val="100"/>
              </a:spcBef>
            </a:pPr>
            <a:r>
              <a:rPr lang="ru-RU" kern="0" spc="-10" dirty="0"/>
              <a:t>Амортизатор </a:t>
            </a:r>
            <a:r>
              <a:rPr lang="ru-RU" kern="0" spc="-10" dirty="0" err="1"/>
              <a:t>задньої</a:t>
            </a:r>
            <a:r>
              <a:rPr lang="ru-RU" kern="0" spc="-10" dirty="0"/>
              <a:t> </a:t>
            </a:r>
            <a:r>
              <a:rPr lang="ru-RU" kern="0" spc="-5" dirty="0" err="1"/>
              <a:t>кришки</a:t>
            </a:r>
            <a:r>
              <a:rPr lang="ru-RU" kern="0" spc="-5" dirty="0"/>
              <a:t> </a:t>
            </a:r>
            <a:r>
              <a:rPr lang="en-US" sz="2400" b="1" kern="0" dirty="0">
                <a:solidFill>
                  <a:srgbClr val="44536A"/>
                </a:solidFill>
              </a:rPr>
              <a:t>EZ Down</a:t>
            </a:r>
            <a:r>
              <a:rPr lang="en-US" kern="0" dirty="0"/>
              <a:t>.</a:t>
            </a:r>
            <a:endParaRPr lang="en-US" sz="2400" kern="0" dirty="0"/>
          </a:p>
          <a:p>
            <a:pPr marL="210185" algn="ctr">
              <a:spcBef>
                <a:spcPts val="25"/>
              </a:spcBef>
            </a:pPr>
            <a:r>
              <a:rPr lang="ru-RU" sz="1800" kern="0" spc="-10" dirty="0" err="1"/>
              <a:t>Необхідний</a:t>
            </a:r>
            <a:r>
              <a:rPr lang="ru-RU" sz="1800" kern="0" spc="-10" dirty="0"/>
              <a:t> </a:t>
            </a:r>
            <a:r>
              <a:rPr lang="ru-RU" sz="1800" kern="0" spc="-5" dirty="0" err="1"/>
              <a:t>механізм</a:t>
            </a:r>
            <a:r>
              <a:rPr lang="ru-RU" sz="1800" kern="0" spc="-5" dirty="0"/>
              <a:t> </a:t>
            </a:r>
            <a:r>
              <a:rPr lang="ru-RU" sz="1800" kern="0" dirty="0"/>
              <a:t>з </a:t>
            </a:r>
            <a:r>
              <a:rPr lang="ru-RU" sz="1800" kern="0" spc="-5" dirty="0"/>
              <a:t>точки </a:t>
            </a:r>
            <a:r>
              <a:rPr lang="ru-RU" sz="1800" kern="0" spc="-5" dirty="0" err="1"/>
              <a:t>зору</a:t>
            </a:r>
            <a:r>
              <a:rPr lang="ru-RU" sz="1800" kern="0" spc="-5" dirty="0"/>
              <a:t> </a:t>
            </a:r>
            <a:r>
              <a:rPr lang="ru-RU" sz="1800" kern="0" dirty="0" err="1"/>
              <a:t>безпеки</a:t>
            </a:r>
            <a:r>
              <a:rPr lang="ru-RU" sz="1800" kern="0" dirty="0"/>
              <a:t>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2194560"/>
            <a:chOff x="0" y="0"/>
            <a:chExt cx="9144000" cy="219456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21945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03682"/>
              <a:ext cx="2756789" cy="12479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831" y="131063"/>
              <a:ext cx="2651760" cy="1143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6">
            <a:extLst>
              <a:ext uri="{FF2B5EF4-FFF2-40B4-BE49-F238E27FC236}">
                <a16:creationId xmlns:a16="http://schemas.microsoft.com/office/drawing/2014/main" id="{F3423EF5-63BC-714D-B806-6C71C38BCA3C}"/>
              </a:ext>
            </a:extLst>
          </p:cNvPr>
          <p:cNvSpPr txBox="1">
            <a:spLocks/>
          </p:cNvSpPr>
          <p:nvPr/>
        </p:nvSpPr>
        <p:spPr>
          <a:xfrm>
            <a:off x="2288539" y="2311654"/>
            <a:ext cx="531241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rlito"/>
                <a:ea typeface="+mj-ea"/>
                <a:cs typeface="Carlito"/>
              </a:defRPr>
            </a:lvl1pPr>
          </a:lstStyle>
          <a:p>
            <a:pPr marL="850900" marR="5080" indent="-838835">
              <a:lnSpc>
                <a:spcPct val="99500"/>
              </a:lnSpc>
              <a:spcBef>
                <a:spcPts val="105"/>
              </a:spcBef>
            </a:pPr>
            <a:r>
              <a:rPr lang="ru-RU" kern="0" spc="-10" dirty="0" err="1"/>
              <a:t>Захист</a:t>
            </a:r>
            <a:r>
              <a:rPr lang="ru-RU" kern="0" spc="-10" dirty="0"/>
              <a:t> днища </a:t>
            </a:r>
            <a:r>
              <a:rPr lang="ru-RU" kern="0" spc="-10" dirty="0" err="1"/>
              <a:t>автомобіля</a:t>
            </a:r>
            <a:r>
              <a:rPr lang="ru-RU" kern="0" spc="-10" dirty="0"/>
              <a:t>, бампера </a:t>
            </a:r>
            <a:r>
              <a:rPr lang="ru-RU" kern="0" spc="-5" dirty="0"/>
              <a:t>та </a:t>
            </a:r>
            <a:r>
              <a:rPr lang="ru-RU" kern="0" spc="-5" dirty="0" err="1"/>
              <a:t>порогів</a:t>
            </a:r>
            <a:r>
              <a:rPr lang="ru-RU" kern="0" spc="-5" dirty="0"/>
              <a:t> </a:t>
            </a:r>
            <a:r>
              <a:rPr lang="ru-RU" kern="0" spc="-15" dirty="0" err="1"/>
              <a:t>від</a:t>
            </a:r>
            <a:r>
              <a:rPr lang="ru-RU" kern="0" spc="-15" dirty="0"/>
              <a:t> </a:t>
            </a:r>
            <a:r>
              <a:rPr lang="ru-RU" kern="0" spc="-20" dirty="0" err="1"/>
              <a:t>перевірених</a:t>
            </a:r>
            <a:r>
              <a:rPr lang="ru-RU" kern="0" spc="-20" dirty="0"/>
              <a:t> </a:t>
            </a:r>
            <a:r>
              <a:rPr lang="ru-RU" kern="0" spc="-20" dirty="0" err="1"/>
              <a:t>світових</a:t>
            </a:r>
            <a:r>
              <a:rPr lang="ru-RU" kern="0" spc="-20" dirty="0"/>
              <a:t> </a:t>
            </a:r>
            <a:r>
              <a:rPr lang="ru-RU" kern="0" spc="-15" dirty="0" err="1"/>
              <a:t>виробників</a:t>
            </a:r>
            <a:r>
              <a:rPr lang="en-US" kern="0" spc="-10" dirty="0"/>
              <a:t>.</a:t>
            </a:r>
            <a:endParaRPr lang="en-US" sz="2400" kern="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17C55C5-6F05-0547-8B84-7314428276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34" y="3605784"/>
            <a:ext cx="256032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66B1A4D-29EC-F04D-A09B-577DA88C4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050" y="3605784"/>
            <a:ext cx="2501900" cy="2813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788736D6-7863-A841-BE2D-59C22A77F3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180" y="3605784"/>
            <a:ext cx="2554186" cy="287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9E080C2-55B8-3640-A72A-011BE98F3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2" y="0"/>
            <a:ext cx="9127816" cy="6858000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284224" y="1411389"/>
            <a:ext cx="3545840" cy="273685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59690">
              <a:lnSpc>
                <a:spcPct val="100000"/>
              </a:lnSpc>
              <a:spcBef>
                <a:spcPts val="505"/>
              </a:spcBef>
              <a:tabLst>
                <a:tab pos="1888489" algn="l"/>
              </a:tabLst>
            </a:pP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(044)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599-90-59	</a:t>
            </a:r>
            <a:r>
              <a:rPr sz="2000" b="1" spc="-5" dirty="0">
                <a:solidFill>
                  <a:srgbClr val="FFFFFF"/>
                </a:solidFill>
                <a:latin typeface="Carlito"/>
                <a:cs typeface="Carlito"/>
              </a:rPr>
              <a:t>(0432)</a:t>
            </a:r>
            <a:r>
              <a:rPr sz="2000" b="1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rlito"/>
                <a:cs typeface="Carlito"/>
              </a:rPr>
              <a:t>535-016</a:t>
            </a:r>
            <a:endParaRPr lang="ru-UA" sz="2000" dirty="0">
              <a:latin typeface="Carlito"/>
              <a:cs typeface="Carlito"/>
            </a:endParaRPr>
          </a:p>
          <a:p>
            <a:pPr marL="111760">
              <a:lnSpc>
                <a:spcPct val="100000"/>
              </a:lnSpc>
              <a:spcBef>
                <a:spcPts val="409"/>
              </a:spcBef>
              <a:tabLst>
                <a:tab pos="1940560" algn="l"/>
              </a:tabLst>
            </a:pPr>
            <a:r>
              <a:rPr lang="ru-UA" sz="2000" b="1" spc="-5" dirty="0">
                <a:solidFill>
                  <a:srgbClr val="FFFFFF"/>
                </a:solidFill>
                <a:latin typeface="Carlito"/>
                <a:cs typeface="Carlito"/>
              </a:rPr>
              <a:t>(067)</a:t>
            </a:r>
            <a:r>
              <a:rPr lang="ru-UA" sz="2000" b="1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lang="ru-UA" sz="2000" b="1" spc="-10" dirty="0">
                <a:solidFill>
                  <a:srgbClr val="FFFFFF"/>
                </a:solidFill>
                <a:latin typeface="Carlito"/>
                <a:cs typeface="Carlito"/>
              </a:rPr>
              <a:t>656-25-63	(098)709-17-74</a:t>
            </a:r>
            <a:endParaRPr lang="ru-UA" sz="2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700" dirty="0">
              <a:latin typeface="Carlito"/>
              <a:cs typeface="Carlito"/>
            </a:endParaRPr>
          </a:p>
          <a:p>
            <a:pPr marL="655320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</a:rPr>
              <a:t>VNEDOROGNIK.UA</a:t>
            </a:r>
            <a:endParaRPr sz="2400" dirty="0">
              <a:latin typeface="Carlito"/>
              <a:cs typeface="Carlito"/>
            </a:endParaRPr>
          </a:p>
          <a:p>
            <a:pPr marL="798830" marR="426720" indent="-786130">
              <a:lnSpc>
                <a:spcPct val="117200"/>
              </a:lnSpc>
              <a:spcBef>
                <a:spcPts val="1125"/>
              </a:spcBef>
            </a:pPr>
            <a:r>
              <a:rPr sz="2400" dirty="0">
                <a:solidFill>
                  <a:srgbClr val="FFFFFF"/>
                </a:solidFill>
                <a:latin typeface="Carlito"/>
                <a:cs typeface="Carlito"/>
                <a:hlinkClick r:id="rId3"/>
              </a:rPr>
              <a:t>v</a:t>
            </a:r>
            <a:r>
              <a:rPr sz="2400" spc="5" dirty="0">
                <a:solidFill>
                  <a:srgbClr val="FFFFFF"/>
                </a:solidFill>
                <a:latin typeface="Carlito"/>
                <a:cs typeface="Carlito"/>
                <a:hlinkClick r:id="rId3"/>
              </a:rPr>
              <a:t>n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  <a:hlinkClick r:id="rId3"/>
              </a:rPr>
              <a:t>e</a:t>
            </a:r>
            <a:r>
              <a:rPr sz="2400" spc="15" dirty="0">
                <a:solidFill>
                  <a:srgbClr val="FFFFFF"/>
                </a:solidFill>
                <a:latin typeface="Carlito"/>
                <a:cs typeface="Carlito"/>
                <a:hlinkClick r:id="rId3"/>
              </a:rPr>
              <a:t>d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  <a:hlinkClick r:id="rId3"/>
              </a:rPr>
              <a:t>o</a:t>
            </a:r>
            <a:r>
              <a:rPr sz="2400" spc="-40" dirty="0">
                <a:solidFill>
                  <a:srgbClr val="FFFFFF"/>
                </a:solidFill>
                <a:latin typeface="Carlito"/>
                <a:cs typeface="Carlito"/>
                <a:hlinkClick r:id="rId3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  <a:hlinkClick r:id="rId3"/>
              </a:rPr>
              <a:t>og</a:t>
            </a:r>
            <a:r>
              <a:rPr sz="2400" spc="10" dirty="0">
                <a:solidFill>
                  <a:srgbClr val="FFFFFF"/>
                </a:solidFill>
                <a:latin typeface="Carlito"/>
                <a:cs typeface="Carlito"/>
                <a:hlinkClick r:id="rId3"/>
              </a:rPr>
              <a:t>n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  <a:hlinkClick r:id="rId3"/>
              </a:rPr>
              <a:t>i</a:t>
            </a:r>
            <a:r>
              <a:rPr sz="2400" spc="-15" dirty="0">
                <a:solidFill>
                  <a:srgbClr val="FFFFFF"/>
                </a:solidFill>
                <a:latin typeface="Carlito"/>
                <a:cs typeface="Carlito"/>
                <a:hlinkClick r:id="rId3"/>
              </a:rPr>
              <a:t>k</a:t>
            </a:r>
            <a:r>
              <a:rPr sz="2400" spc="-10" dirty="0">
                <a:solidFill>
                  <a:srgbClr val="FFFFFF"/>
                </a:solidFill>
                <a:latin typeface="Carlito"/>
                <a:cs typeface="Carlito"/>
                <a:hlinkClick r:id="rId3"/>
              </a:rPr>
              <a:t>@</a:t>
            </a:r>
            <a:r>
              <a:rPr sz="2400" dirty="0">
                <a:solidFill>
                  <a:srgbClr val="FFFFFF"/>
                </a:solidFill>
                <a:latin typeface="Carlito"/>
                <a:cs typeface="Carlito"/>
                <a:hlinkClick r:id="rId3"/>
              </a:rPr>
              <a:t>gmail.</a:t>
            </a:r>
            <a:r>
              <a:rPr sz="2400" spc="-35" dirty="0">
                <a:solidFill>
                  <a:srgbClr val="FFFFFF"/>
                </a:solidFill>
                <a:latin typeface="Carlito"/>
                <a:cs typeface="Carlito"/>
                <a:hlinkClick r:id="rId3"/>
              </a:rPr>
              <a:t>c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  <a:hlinkClick r:id="rId3"/>
              </a:rPr>
              <a:t>om </a:t>
            </a:r>
            <a:r>
              <a:rPr sz="2400" spc="-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lang="uk-UA" sz="2400" spc="-85" dirty="0">
                <a:solidFill>
                  <a:srgbClr val="FFFFFF"/>
                </a:solidFill>
                <a:latin typeface="Carlito"/>
                <a:cs typeface="Carlito"/>
              </a:rPr>
              <a:t>м</a:t>
            </a:r>
            <a:r>
              <a:rPr sz="2400" spc="-85" dirty="0">
                <a:solidFill>
                  <a:srgbClr val="FFFFFF"/>
                </a:solidFill>
                <a:latin typeface="Carlito"/>
                <a:cs typeface="Carlito"/>
              </a:rPr>
              <a:t>.</a:t>
            </a:r>
            <a:r>
              <a:rPr sz="2400" spc="-25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-10" dirty="0" err="1">
                <a:solidFill>
                  <a:srgbClr val="FFFFFF"/>
                </a:solidFill>
                <a:latin typeface="Carlito"/>
                <a:cs typeface="Carlito"/>
              </a:rPr>
              <a:t>В</a:t>
            </a:r>
            <a:r>
              <a:rPr lang="uk-UA" sz="2400" spc="-10" dirty="0">
                <a:solidFill>
                  <a:srgbClr val="FFFFFF"/>
                </a:solidFill>
                <a:latin typeface="Carlito"/>
                <a:cs typeface="Carlito"/>
              </a:rPr>
              <a:t>і</a:t>
            </a:r>
            <a:r>
              <a:rPr sz="2400" spc="-10" dirty="0" err="1">
                <a:solidFill>
                  <a:srgbClr val="FFFFFF"/>
                </a:solidFill>
                <a:latin typeface="Carlito"/>
                <a:cs typeface="Carlito"/>
              </a:rPr>
              <a:t>нн</a:t>
            </a:r>
            <a:r>
              <a:rPr lang="uk-UA" sz="2400" spc="-10" dirty="0" err="1">
                <a:solidFill>
                  <a:srgbClr val="FFFFFF"/>
                </a:solidFill>
                <a:latin typeface="Carlito"/>
                <a:cs typeface="Carlito"/>
              </a:rPr>
              <a:t>и</a:t>
            </a:r>
            <a:r>
              <a:rPr sz="2400" spc="-10" dirty="0" err="1">
                <a:solidFill>
                  <a:srgbClr val="FFFFFF"/>
                </a:solidFill>
                <a:latin typeface="Carlito"/>
                <a:cs typeface="Carlito"/>
              </a:rPr>
              <a:t>ц</a:t>
            </a:r>
            <a:r>
              <a:rPr lang="uk-UA" sz="2400" spc="-10" dirty="0">
                <a:solidFill>
                  <a:srgbClr val="FFFFFF"/>
                </a:solidFill>
                <a:latin typeface="Carlito"/>
                <a:cs typeface="Carlito"/>
              </a:rPr>
              <a:t>я</a:t>
            </a:r>
            <a:endParaRPr sz="2400" dirty="0">
              <a:latin typeface="Carlito"/>
              <a:cs typeface="Carlito"/>
            </a:endParaRPr>
          </a:p>
          <a:p>
            <a:pPr marL="798830">
              <a:lnSpc>
                <a:spcPct val="100000"/>
              </a:lnSpc>
            </a:pPr>
            <a:r>
              <a:rPr lang="uk-UA" sz="2400" spc="-65" dirty="0" err="1">
                <a:solidFill>
                  <a:srgbClr val="FFFFFF"/>
                </a:solidFill>
                <a:latin typeface="Carlito"/>
                <a:cs typeface="Carlito"/>
              </a:rPr>
              <a:t>вул</a:t>
            </a:r>
            <a:r>
              <a:rPr sz="2400" spc="-65" dirty="0">
                <a:solidFill>
                  <a:srgbClr val="FFFFFF"/>
                </a:solidFill>
                <a:latin typeface="Carlito"/>
                <a:cs typeface="Carlito"/>
              </a:rPr>
              <a:t>. </a:t>
            </a:r>
            <a:r>
              <a:rPr sz="2400" spc="-15" dirty="0" err="1">
                <a:solidFill>
                  <a:srgbClr val="FFFFFF"/>
                </a:solidFill>
                <a:latin typeface="Carlito"/>
                <a:cs typeface="Carlito"/>
              </a:rPr>
              <a:t>Юк</a:t>
            </a:r>
            <a:r>
              <a:rPr lang="uk-UA" sz="2400" spc="-15" dirty="0">
                <a:solidFill>
                  <a:srgbClr val="FFFFFF"/>
                </a:solidFill>
                <a:latin typeface="Carlito"/>
                <a:cs typeface="Carlito"/>
              </a:rPr>
              <a:t>і</a:t>
            </a:r>
            <a:r>
              <a:rPr sz="2400" spc="-15" dirty="0" err="1">
                <a:solidFill>
                  <a:srgbClr val="FFFFFF"/>
                </a:solidFill>
                <a:latin typeface="Carlito"/>
                <a:cs typeface="Carlito"/>
              </a:rPr>
              <a:t>вка</a:t>
            </a:r>
            <a:r>
              <a:rPr sz="2400" spc="10" dirty="0">
                <a:solidFill>
                  <a:srgbClr val="FFFFFF"/>
                </a:solidFill>
                <a:latin typeface="Carlito"/>
                <a:cs typeface="Carlito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arlito"/>
                <a:cs typeface="Carlito"/>
              </a:rPr>
              <a:t>109-б</a:t>
            </a:r>
            <a:endParaRPr sz="2400" dirty="0">
              <a:latin typeface="Carlito"/>
              <a:cs typeface="Carlito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277111" y="2231135"/>
            <a:ext cx="786384" cy="78638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2" name="object 12"/>
          <p:cNvGrpSpPr/>
          <p:nvPr/>
        </p:nvGrpSpPr>
        <p:grpSpPr>
          <a:xfrm>
            <a:off x="6147815" y="5803396"/>
            <a:ext cx="2757170" cy="1054735"/>
            <a:chOff x="6147815" y="5803396"/>
            <a:chExt cx="2757170" cy="1054735"/>
          </a:xfrm>
        </p:grpSpPr>
        <p:sp>
          <p:nvSpPr>
            <p:cNvPr id="13" name="object 13"/>
            <p:cNvSpPr/>
            <p:nvPr/>
          </p:nvSpPr>
          <p:spPr>
            <a:xfrm>
              <a:off x="6147815" y="5803396"/>
              <a:ext cx="2756789" cy="10546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175247" y="5830822"/>
              <a:ext cx="2651759" cy="10271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5EE7B1F-23AA-1840-9770-7F385B3B03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0669"/>
            <a:ext cx="4278883" cy="1017407"/>
          </a:xfrm>
          <a:prstGeom prst="rect">
            <a:avLst/>
          </a:prstGeom>
        </p:spPr>
      </p:pic>
      <p:pic>
        <p:nvPicPr>
          <p:cNvPr id="19" name="Рисунок 12" descr="w384h5121380476908location.png">
            <a:extLst>
              <a:ext uri="{FF2B5EF4-FFF2-40B4-BE49-F238E27FC236}">
                <a16:creationId xmlns:a16="http://schemas.microsoft.com/office/drawing/2014/main" id="{DBD72000-EC00-B540-979A-BE2AE5D1B6B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36356" y="3578905"/>
            <a:ext cx="267893" cy="3571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941A0B3-5E16-4F25-A51C-353747D3EC41}"/>
              </a:ext>
            </a:extLst>
          </p:cNvPr>
          <p:cNvSpPr txBox="1"/>
          <p:nvPr/>
        </p:nvSpPr>
        <p:spPr>
          <a:xfrm>
            <a:off x="678614" y="2097500"/>
            <a:ext cx="7786742" cy="1261884"/>
          </a:xfrm>
          <a:prstGeom prst="rect">
            <a:avLst/>
          </a:prstGeom>
          <a:noFill/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2"/>
                </a:solidFill>
              </a:rPr>
              <a:t>VNEDOROGNIK.UA </a:t>
            </a:r>
            <a:r>
              <a:rPr lang="ru-RU" sz="2400" b="1" dirty="0"/>
              <a:t>- </a:t>
            </a:r>
            <a:r>
              <a:rPr lang="ru-RU" sz="2400" b="1" dirty="0" err="1"/>
              <a:t>офіційний</a:t>
            </a:r>
            <a:endParaRPr lang="ru-RU" sz="2400" b="1" dirty="0"/>
          </a:p>
          <a:p>
            <a:pPr algn="ctr"/>
            <a:r>
              <a:rPr lang="ru-RU" sz="2400" b="1" dirty="0"/>
              <a:t> та </a:t>
            </a:r>
            <a:r>
              <a:rPr lang="ru-RU" sz="2400" b="1" dirty="0" err="1"/>
              <a:t>ексклюзивний</a:t>
            </a:r>
            <a:r>
              <a:rPr lang="ru-RU" sz="2400" b="1" dirty="0"/>
              <a:t> </a:t>
            </a:r>
            <a:r>
              <a:rPr lang="ru-RU" sz="2400" b="1" dirty="0" err="1"/>
              <a:t>представник</a:t>
            </a:r>
            <a:r>
              <a:rPr lang="ru-RU" sz="2400" b="1" dirty="0"/>
              <a:t> в </a:t>
            </a:r>
            <a:r>
              <a:rPr lang="ru-RU" sz="2400" b="1" dirty="0" err="1"/>
              <a:t>Україні</a:t>
            </a:r>
            <a:r>
              <a:rPr lang="ru-RU" sz="2400" b="1" dirty="0"/>
              <a:t>:</a:t>
            </a:r>
            <a:br>
              <a:rPr lang="en-US" dirty="0"/>
            </a:br>
            <a:endParaRPr lang="ru-RU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5B516C-FFAC-46AA-8A1D-EC13EAE1CF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7306" y="3083392"/>
            <a:ext cx="3789758" cy="11592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21A523-036A-494F-8BC1-366C35A8B0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1273" y="3187983"/>
            <a:ext cx="3314779" cy="63778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EE5F65F-724A-4E59-966E-E9BB271FECC3}"/>
              </a:ext>
            </a:extLst>
          </p:cNvPr>
          <p:cNvSpPr/>
          <p:nvPr/>
        </p:nvSpPr>
        <p:spPr>
          <a:xfrm>
            <a:off x="1413948" y="3915888"/>
            <a:ext cx="32113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/>
              <a:t>Кунги та аксесуари для пікапів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A31452-8849-4B47-95A1-1ECCA8A5DB8C}"/>
              </a:ext>
            </a:extLst>
          </p:cNvPr>
          <p:cNvSpPr/>
          <p:nvPr/>
        </p:nvSpPr>
        <p:spPr>
          <a:xfrm>
            <a:off x="5030017" y="4223665"/>
            <a:ext cx="27000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 err="1"/>
              <a:t>Лебідки</a:t>
            </a:r>
            <a:r>
              <a:rPr lang="ru-RU" sz="1400" b="1" dirty="0"/>
              <a:t>, такелаж та </a:t>
            </a:r>
            <a:r>
              <a:rPr lang="ru-RU" sz="1400" b="1" dirty="0" err="1"/>
              <a:t>аксесуари</a:t>
            </a:r>
            <a:endParaRPr lang="ru-RU" sz="1400" b="1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CD66C76-4321-492E-A0CD-EF9569EE6D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173" y="4512844"/>
            <a:ext cx="2357583" cy="11945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47288C-3261-4FB6-8F5A-227723032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4841" y="4542200"/>
            <a:ext cx="1471708" cy="13389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42EFF4-7786-4AA1-A9E6-563770C390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2185" y="5281483"/>
            <a:ext cx="2585662" cy="471419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D0AB7AE-C236-4F1A-98AB-AA48713D22F4}"/>
              </a:ext>
            </a:extLst>
          </p:cNvPr>
          <p:cNvSpPr/>
          <p:nvPr/>
        </p:nvSpPr>
        <p:spPr>
          <a:xfrm>
            <a:off x="3311577" y="5953644"/>
            <a:ext cx="2962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400" b="1"/>
              <a:t>Аксесуари, амортизатори газліфт</a:t>
            </a:r>
          </a:p>
          <a:p>
            <a:pPr algn="ctr"/>
            <a:r>
              <a:rPr lang="ru-RU" sz="1400" b="1"/>
              <a:t> для безпеки та практичності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984ED0-8F24-4AF5-AE64-CD996300690A}"/>
              </a:ext>
            </a:extLst>
          </p:cNvPr>
          <p:cNvSpPr/>
          <p:nvPr/>
        </p:nvSpPr>
        <p:spPr>
          <a:xfrm>
            <a:off x="6389974" y="5953644"/>
            <a:ext cx="243811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err="1"/>
              <a:t>Британська</a:t>
            </a:r>
            <a:r>
              <a:rPr lang="en-GB" sz="1400" b="1" dirty="0"/>
              <a:t> </a:t>
            </a:r>
            <a:r>
              <a:rPr lang="ru-RU" sz="1400" b="1" dirty="0" err="1"/>
              <a:t>передова</a:t>
            </a:r>
            <a:r>
              <a:rPr lang="ru-RU" sz="1400" b="1" dirty="0"/>
              <a:t> оптика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136DB40-88BD-4471-8422-CD3DF703DB49}"/>
              </a:ext>
            </a:extLst>
          </p:cNvPr>
          <p:cNvSpPr/>
          <p:nvPr/>
        </p:nvSpPr>
        <p:spPr>
          <a:xfrm>
            <a:off x="178458" y="5736817"/>
            <a:ext cx="32113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/>
              <a:t>Ролети </a:t>
            </a:r>
          </a:p>
          <a:p>
            <a:pPr algn="ctr"/>
            <a:r>
              <a:rPr lang="ru-RU" sz="1400" b="1"/>
              <a:t>від данського виробника</a:t>
            </a:r>
          </a:p>
        </p:txBody>
      </p:sp>
      <p:pic>
        <p:nvPicPr>
          <p:cNvPr id="18" name="Рисунок 4">
            <a:extLst>
              <a:ext uri="{FF2B5EF4-FFF2-40B4-BE49-F238E27FC236}">
                <a16:creationId xmlns:a16="http://schemas.microsoft.com/office/drawing/2014/main" id="{8C17CF1B-B781-4C98-882C-B5D8B00D4FF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2212" y="124721"/>
            <a:ext cx="2653151" cy="1143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object 2">
            <a:extLst>
              <a:ext uri="{FF2B5EF4-FFF2-40B4-BE49-F238E27FC236}">
                <a16:creationId xmlns:a16="http://schemas.microsoft.com/office/drawing/2014/main" id="{18510850-EE81-2D40-853F-9AE9206AE361}"/>
              </a:ext>
            </a:extLst>
          </p:cNvPr>
          <p:cNvSpPr/>
          <p:nvPr/>
        </p:nvSpPr>
        <p:spPr>
          <a:xfrm>
            <a:off x="-15" y="0"/>
            <a:ext cx="9144000" cy="219455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7372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194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321052" y="2880239"/>
            <a:ext cx="4501896" cy="3582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152400" y="103682"/>
            <a:ext cx="2757170" cy="1248410"/>
            <a:chOff x="152400" y="103682"/>
            <a:chExt cx="2757170" cy="1248410"/>
          </a:xfrm>
        </p:grpSpPr>
        <p:sp>
          <p:nvSpPr>
            <p:cNvPr id="6" name="object 6"/>
            <p:cNvSpPr/>
            <p:nvPr/>
          </p:nvSpPr>
          <p:spPr>
            <a:xfrm>
              <a:off x="152400" y="103682"/>
              <a:ext cx="2756789" cy="124797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9832" y="131063"/>
              <a:ext cx="2651760" cy="114300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3">
            <a:extLst>
              <a:ext uri="{FF2B5EF4-FFF2-40B4-BE49-F238E27FC236}">
                <a16:creationId xmlns:a16="http://schemas.microsoft.com/office/drawing/2014/main" id="{1450BC77-DEEA-C542-9B3B-3F95A606121E}"/>
              </a:ext>
            </a:extLst>
          </p:cNvPr>
          <p:cNvSpPr txBox="1">
            <a:spLocks/>
          </p:cNvSpPr>
          <p:nvPr/>
        </p:nvSpPr>
        <p:spPr>
          <a:xfrm>
            <a:off x="1334770" y="2010567"/>
            <a:ext cx="6474460" cy="6934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rlito"/>
                <a:ea typeface="+mj-ea"/>
                <a:cs typeface="Carlito"/>
              </a:defRPr>
            </a:lvl1pPr>
          </a:lstStyle>
          <a:p>
            <a:pPr algn="ctr">
              <a:lnSpc>
                <a:spcPts val="2390"/>
              </a:lnSpc>
              <a:spcBef>
                <a:spcPts val="90"/>
              </a:spcBef>
            </a:pPr>
            <a:r>
              <a:rPr lang="ru-RU" sz="2400" kern="0" spc="-10" dirty="0" err="1"/>
              <a:t>Якісна</a:t>
            </a:r>
            <a:r>
              <a:rPr lang="ru-RU" sz="2400" kern="0" spc="-10" dirty="0"/>
              <a:t> </a:t>
            </a:r>
            <a:r>
              <a:rPr lang="ru-RU" sz="2400" kern="0" spc="-5" dirty="0" err="1"/>
              <a:t>австралійська</a:t>
            </a:r>
            <a:r>
              <a:rPr lang="ru-RU" sz="2400" kern="0" spc="-5" dirty="0"/>
              <a:t> </a:t>
            </a:r>
            <a:r>
              <a:rPr lang="ru-RU" sz="2400" kern="0" spc="-10" dirty="0" err="1"/>
              <a:t>посилена</a:t>
            </a:r>
            <a:r>
              <a:rPr lang="ru-RU" sz="2400" kern="0" spc="-10" dirty="0"/>
              <a:t> </a:t>
            </a:r>
            <a:r>
              <a:rPr lang="ru-RU" sz="2400" kern="0" spc="-15" dirty="0" err="1"/>
              <a:t>підвіска</a:t>
            </a:r>
            <a:r>
              <a:rPr lang="ru-RU" sz="2400" kern="0" spc="-15" dirty="0"/>
              <a:t> </a:t>
            </a:r>
            <a:r>
              <a:rPr lang="ru-RU" sz="2400" kern="0" spc="-15" dirty="0" err="1"/>
              <a:t>від</a:t>
            </a:r>
            <a:endParaRPr lang="ru-RU" sz="2400" kern="0" spc="-5" dirty="0"/>
          </a:p>
          <a:p>
            <a:pPr algn="ctr">
              <a:lnSpc>
                <a:spcPts val="2870"/>
              </a:lnSpc>
            </a:pPr>
            <a:r>
              <a:rPr lang="ru-RU" sz="2400" kern="0" spc="-10" dirty="0" err="1"/>
              <a:t>перевіреного</a:t>
            </a:r>
            <a:r>
              <a:rPr lang="ru-RU" sz="2400" kern="0" spc="-10" dirty="0"/>
              <a:t> часом </a:t>
            </a:r>
            <a:r>
              <a:rPr lang="ru-RU" sz="2400" kern="0" spc="-15" dirty="0" err="1"/>
              <a:t>виробника</a:t>
            </a:r>
            <a:r>
              <a:rPr lang="ru-RU" sz="2400" kern="0" spc="-15" dirty="0"/>
              <a:t> </a:t>
            </a:r>
            <a:r>
              <a:rPr lang="en-US" sz="2800" b="1" kern="0" spc="-5" dirty="0">
                <a:solidFill>
                  <a:srgbClr val="1F4E79"/>
                </a:solidFill>
              </a:rPr>
              <a:t>OLD MAN EMU</a:t>
            </a:r>
            <a:r>
              <a:rPr lang="en-US" sz="2400" kern="0" spc="-5" dirty="0"/>
              <a:t>.</a:t>
            </a:r>
            <a:endParaRPr lang="en-US" sz="2800" kern="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194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47777" rIns="0" bIns="0" rtlCol="0">
            <a:spAutoFit/>
          </a:bodyPr>
          <a:lstStyle/>
          <a:p>
            <a:pPr marL="542290" algn="ctr">
              <a:lnSpc>
                <a:spcPct val="100000"/>
              </a:lnSpc>
              <a:spcBef>
                <a:spcPts val="100"/>
              </a:spcBef>
            </a:pPr>
            <a:r>
              <a:rPr sz="2400" spc="-5" dirty="0" err="1"/>
              <a:t>Широкий</a:t>
            </a:r>
            <a:r>
              <a:rPr sz="2400" spc="-5" dirty="0"/>
              <a:t> </a:t>
            </a:r>
            <a:r>
              <a:rPr sz="2400" spc="-5" dirty="0" err="1"/>
              <a:t>асортимент</a:t>
            </a:r>
            <a:r>
              <a:rPr sz="2400" spc="-80" dirty="0"/>
              <a:t> </a:t>
            </a:r>
            <a:r>
              <a:rPr sz="2400" spc="-5" dirty="0"/>
              <a:t>оптики</a:t>
            </a:r>
            <a:endParaRPr sz="2400" dirty="0"/>
          </a:p>
          <a:p>
            <a:pPr marL="608965" algn="ctr">
              <a:lnSpc>
                <a:spcPct val="100000"/>
              </a:lnSpc>
              <a:spcBef>
                <a:spcPts val="5"/>
              </a:spcBef>
            </a:pPr>
            <a:r>
              <a:rPr sz="2400" spc="-5" dirty="0"/>
              <a:t>для </a:t>
            </a:r>
            <a:r>
              <a:rPr sz="2400" b="1" spc="-10" dirty="0">
                <a:solidFill>
                  <a:srgbClr val="1F4E79"/>
                </a:solidFill>
                <a:latin typeface="Carlito"/>
                <a:cs typeface="Carlito"/>
              </a:rPr>
              <a:t>Ford</a:t>
            </a:r>
            <a:r>
              <a:rPr sz="2400" b="1" spc="-65" dirty="0">
                <a:solidFill>
                  <a:srgbClr val="1F4E79"/>
                </a:solidFill>
                <a:latin typeface="Carlito"/>
                <a:cs typeface="Carlito"/>
              </a:rPr>
              <a:t> </a:t>
            </a:r>
            <a:r>
              <a:rPr sz="2400" b="1" spc="-10" dirty="0">
                <a:solidFill>
                  <a:srgbClr val="1F4E79"/>
                </a:solidFill>
                <a:latin typeface="Carlito"/>
                <a:cs typeface="Carlito"/>
              </a:rPr>
              <a:t>Ranger</a:t>
            </a:r>
            <a:endParaRPr sz="2400" dirty="0">
              <a:latin typeface="Carlito"/>
              <a:cs typeface="Carlito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31063" y="4477590"/>
            <a:ext cx="5001895" cy="2255520"/>
            <a:chOff x="131063" y="4477590"/>
            <a:chExt cx="5001895" cy="2255520"/>
          </a:xfrm>
        </p:grpSpPr>
        <p:sp>
          <p:nvSpPr>
            <p:cNvPr id="6" name="object 6"/>
            <p:cNvSpPr/>
            <p:nvPr/>
          </p:nvSpPr>
          <p:spPr>
            <a:xfrm>
              <a:off x="926608" y="4477590"/>
              <a:ext cx="3419839" cy="10392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31063" y="5474206"/>
              <a:ext cx="5001768" cy="125882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/>
          <p:nvPr/>
        </p:nvSpPr>
        <p:spPr>
          <a:xfrm>
            <a:off x="5181600" y="4047744"/>
            <a:ext cx="3672840" cy="242925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742694" y="3918330"/>
            <a:ext cx="16370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44536A"/>
                </a:solidFill>
                <a:latin typeface="Carlito"/>
                <a:cs typeface="Carlito"/>
              </a:rPr>
              <a:t>LAZER</a:t>
            </a:r>
            <a:r>
              <a:rPr sz="2400" b="1" spc="-80" dirty="0">
                <a:solidFill>
                  <a:srgbClr val="44536A"/>
                </a:solidFill>
                <a:latin typeface="Carlito"/>
                <a:cs typeface="Carlito"/>
              </a:rPr>
              <a:t> </a:t>
            </a:r>
            <a:r>
              <a:rPr sz="2400" dirty="0">
                <a:solidFill>
                  <a:srgbClr val="44536A"/>
                </a:solidFill>
                <a:latin typeface="Carlito"/>
                <a:cs typeface="Carlito"/>
              </a:rPr>
              <a:t>Linear</a:t>
            </a:r>
            <a:endParaRPr sz="2400">
              <a:latin typeface="Carlito"/>
              <a:cs typeface="Carlito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152400" y="103682"/>
            <a:ext cx="2757170" cy="1248410"/>
            <a:chOff x="152400" y="103682"/>
            <a:chExt cx="2757170" cy="1248410"/>
          </a:xfrm>
        </p:grpSpPr>
        <p:sp>
          <p:nvSpPr>
            <p:cNvPr id="11" name="object 11"/>
            <p:cNvSpPr/>
            <p:nvPr/>
          </p:nvSpPr>
          <p:spPr>
            <a:xfrm>
              <a:off x="152400" y="103682"/>
              <a:ext cx="2756789" cy="1247978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79832" y="131063"/>
              <a:ext cx="2651760" cy="11430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3">
            <a:extLst>
              <a:ext uri="{FF2B5EF4-FFF2-40B4-BE49-F238E27FC236}">
                <a16:creationId xmlns:a16="http://schemas.microsoft.com/office/drawing/2014/main" id="{3EC5DE54-29BE-534B-A302-D312C9052E41}"/>
              </a:ext>
            </a:extLst>
          </p:cNvPr>
          <p:cNvSpPr txBox="1"/>
          <p:nvPr/>
        </p:nvSpPr>
        <p:spPr>
          <a:xfrm>
            <a:off x="685800" y="2949397"/>
            <a:ext cx="7848599" cy="79893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algn="ctr">
              <a:spcBef>
                <a:spcPts val="110"/>
              </a:spcBef>
            </a:pPr>
            <a:r>
              <a:rPr sz="1700" kern="0" spc="5" dirty="0" err="1">
                <a:solidFill>
                  <a:sysClr val="windowText" lastClr="000000"/>
                </a:solidFill>
                <a:latin typeface="Carlito"/>
                <a:cs typeface="Carlito"/>
              </a:rPr>
              <a:t>У</a:t>
            </a:r>
            <a:r>
              <a:rPr sz="1700" kern="0" spc="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700" kern="0" spc="-5" dirty="0" err="1">
                <a:solidFill>
                  <a:sysClr val="windowText" lastClr="000000"/>
                </a:solidFill>
                <a:latin typeface="Carlito"/>
                <a:cs typeface="Carlito"/>
              </a:rPr>
              <a:t>світильниках</a:t>
            </a:r>
            <a:r>
              <a:rPr sz="1700" kern="0" spc="-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700" kern="0" spc="-10" dirty="0" err="1">
                <a:solidFill>
                  <a:sysClr val="windowText" lastClr="000000"/>
                </a:solidFill>
                <a:latin typeface="Carlito"/>
                <a:cs typeface="Carlito"/>
              </a:rPr>
              <a:t>використовуються</a:t>
            </a:r>
            <a:r>
              <a:rPr sz="170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700" kern="0" spc="-20" dirty="0" err="1">
                <a:solidFill>
                  <a:sysClr val="windowText" lastClr="000000"/>
                </a:solidFill>
                <a:latin typeface="Carlito"/>
                <a:cs typeface="Carlito"/>
              </a:rPr>
              <a:t>світлодіоди</a:t>
            </a:r>
            <a:r>
              <a:rPr sz="1700" kern="0" spc="-2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700" kern="0" spc="-5" dirty="0" err="1">
                <a:solidFill>
                  <a:sysClr val="windowText" lastClr="000000"/>
                </a:solidFill>
                <a:latin typeface="Carlito"/>
                <a:cs typeface="Carlito"/>
              </a:rPr>
              <a:t>високої</a:t>
            </a:r>
            <a:r>
              <a:rPr sz="1700" kern="0" spc="-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700" kern="0" spc="-5" dirty="0" err="1">
                <a:solidFill>
                  <a:sysClr val="windowText" lastClr="000000"/>
                </a:solidFill>
                <a:latin typeface="Carlito"/>
                <a:cs typeface="Carlito"/>
              </a:rPr>
              <a:t>потужності</a:t>
            </a:r>
            <a:r>
              <a:rPr sz="1700" kern="0" spc="-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700" kern="0" spc="5" dirty="0" err="1">
                <a:solidFill>
                  <a:sysClr val="windowText" lastClr="000000"/>
                </a:solidFill>
                <a:latin typeface="Carlito"/>
                <a:cs typeface="Carlito"/>
              </a:rPr>
              <a:t>та</a:t>
            </a:r>
            <a:r>
              <a:rPr sz="1700" kern="0" spc="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700" kern="0" spc="-15" dirty="0" err="1">
                <a:solidFill>
                  <a:sysClr val="windowText" lastClr="000000"/>
                </a:solidFill>
                <a:latin typeface="Carlito"/>
                <a:cs typeface="Carlito"/>
              </a:rPr>
              <a:t>провідні</a:t>
            </a:r>
            <a:r>
              <a:rPr sz="1700" kern="0" spc="-1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700" kern="0" spc="5" dirty="0" err="1">
                <a:solidFill>
                  <a:sysClr val="windowText" lastClr="000000"/>
                </a:solidFill>
                <a:latin typeface="Carlito"/>
                <a:cs typeface="Carlito"/>
              </a:rPr>
              <a:t>у</a:t>
            </a:r>
            <a:r>
              <a:rPr sz="1700" kern="0" spc="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700" kern="0" spc="-5" dirty="0" err="1">
                <a:solidFill>
                  <a:sysClr val="windowText" lastClr="000000"/>
                </a:solidFill>
                <a:latin typeface="Carlito"/>
                <a:cs typeface="Carlito"/>
              </a:rPr>
              <a:t>своєму</a:t>
            </a:r>
            <a:r>
              <a:rPr sz="1700" kern="0" spc="-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700" kern="0" spc="-5" dirty="0" err="1">
                <a:solidFill>
                  <a:sysClr val="windowText" lastClr="000000"/>
                </a:solidFill>
                <a:latin typeface="Carlito"/>
                <a:cs typeface="Carlito"/>
              </a:rPr>
              <a:t>класі</a:t>
            </a:r>
            <a:r>
              <a:rPr sz="1700" kern="0" spc="-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700" kern="0" spc="-10" dirty="0" err="1">
                <a:solidFill>
                  <a:sysClr val="windowText" lastClr="000000"/>
                </a:solidFill>
                <a:latin typeface="Carlito"/>
                <a:cs typeface="Carlito"/>
              </a:rPr>
              <a:t>системи</a:t>
            </a:r>
            <a:r>
              <a:rPr sz="170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700" kern="0" spc="-10" dirty="0" err="1">
                <a:solidFill>
                  <a:sysClr val="windowText" lastClr="000000"/>
                </a:solidFill>
                <a:latin typeface="Carlito"/>
                <a:cs typeface="Carlito"/>
              </a:rPr>
              <a:t>відбивачів</a:t>
            </a:r>
            <a:r>
              <a:rPr sz="170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, </a:t>
            </a:r>
            <a:r>
              <a:rPr sz="1700" kern="0" spc="-5" dirty="0" err="1">
                <a:solidFill>
                  <a:sysClr val="windowText" lastClr="000000"/>
                </a:solidFill>
                <a:latin typeface="Carlito"/>
                <a:cs typeface="Carlito"/>
              </a:rPr>
              <a:t>розроблені</a:t>
            </a:r>
            <a:r>
              <a:rPr sz="1700" kern="0" spc="-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700" kern="0" spc="-5" dirty="0" err="1">
                <a:solidFill>
                  <a:sysClr val="windowText" lastClr="000000"/>
                </a:solidFill>
                <a:latin typeface="Carlito"/>
                <a:cs typeface="Carlito"/>
              </a:rPr>
              <a:t>для</a:t>
            </a:r>
            <a:r>
              <a:rPr sz="1700" kern="0" spc="-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700" kern="0" spc="-5" dirty="0" err="1">
                <a:solidFill>
                  <a:sysClr val="windowText" lastClr="000000"/>
                </a:solidFill>
                <a:latin typeface="Carlito"/>
                <a:cs typeface="Carlito"/>
              </a:rPr>
              <a:t>максимізації</a:t>
            </a:r>
            <a:r>
              <a:rPr sz="1700" kern="0" spc="-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700" kern="0" spc="-15" dirty="0" err="1">
                <a:solidFill>
                  <a:sysClr val="windowText" lastClr="000000"/>
                </a:solidFill>
                <a:latin typeface="Carlito"/>
                <a:cs typeface="Carlito"/>
              </a:rPr>
              <a:t>світловіддачі</a:t>
            </a:r>
            <a:r>
              <a:rPr sz="1700" kern="0" spc="-1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700" kern="0" dirty="0" err="1">
                <a:solidFill>
                  <a:sysClr val="windowText" lastClr="000000"/>
                </a:solidFill>
                <a:latin typeface="Carlito"/>
                <a:cs typeface="Carlito"/>
              </a:rPr>
              <a:t>в</a:t>
            </a:r>
            <a:r>
              <a:rPr sz="1700" kern="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700" kern="0" spc="-5" dirty="0" err="1">
                <a:solidFill>
                  <a:sysClr val="windowText" lastClr="000000"/>
                </a:solidFill>
                <a:latin typeface="Carlito"/>
                <a:cs typeface="Carlito"/>
              </a:rPr>
              <a:t>променях</a:t>
            </a:r>
            <a:r>
              <a:rPr sz="1700" kern="0" spc="-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lang="ru-RU" sz="1700" kern="0" spc="-5" dirty="0" err="1">
                <a:solidFill>
                  <a:sysClr val="windowText" lastClr="000000"/>
                </a:solidFill>
                <a:latin typeface="Carlito"/>
                <a:cs typeface="Carlito"/>
              </a:rPr>
              <a:t>ближнього</a:t>
            </a:r>
            <a:r>
              <a:rPr sz="170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, </a:t>
            </a:r>
            <a:r>
              <a:rPr sz="1700" kern="0" spc="-5" dirty="0" err="1">
                <a:solidFill>
                  <a:sysClr val="windowText" lastClr="000000"/>
                </a:solidFill>
                <a:latin typeface="Carlito"/>
                <a:cs typeface="Carlito"/>
              </a:rPr>
              <a:t>гібридного</a:t>
            </a:r>
            <a:r>
              <a:rPr sz="1700" kern="0" spc="-5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700" kern="0" dirty="0" err="1">
                <a:solidFill>
                  <a:sysClr val="windowText" lastClr="000000"/>
                </a:solidFill>
                <a:latin typeface="Carlito"/>
                <a:cs typeface="Carlito"/>
              </a:rPr>
              <a:t>та</a:t>
            </a:r>
            <a:r>
              <a:rPr sz="1700" kern="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700" kern="0" spc="-10" dirty="0" err="1">
                <a:solidFill>
                  <a:sysClr val="windowText" lastClr="000000"/>
                </a:solidFill>
                <a:latin typeface="Carlito"/>
                <a:cs typeface="Carlito"/>
              </a:rPr>
              <a:t>дальнього</a:t>
            </a:r>
            <a:r>
              <a:rPr sz="1700" kern="0" spc="-10" dirty="0">
                <a:solidFill>
                  <a:sysClr val="windowText" lastClr="000000"/>
                </a:solidFill>
                <a:latin typeface="Carlito"/>
                <a:cs typeface="Carlito"/>
              </a:rPr>
              <a:t> </a:t>
            </a:r>
            <a:r>
              <a:rPr sz="1700" kern="0" spc="-5" dirty="0" err="1">
                <a:solidFill>
                  <a:sysClr val="windowText" lastClr="000000"/>
                </a:solidFill>
                <a:latin typeface="Carlito"/>
                <a:cs typeface="Carlito"/>
              </a:rPr>
              <a:t>світла</a:t>
            </a:r>
            <a:r>
              <a:rPr sz="1700" kern="0" spc="-5" dirty="0">
                <a:solidFill>
                  <a:sysClr val="windowText" lastClr="000000"/>
                </a:solidFill>
                <a:latin typeface="Carlito"/>
                <a:cs typeface="Carlito"/>
              </a:rPr>
              <a:t>.</a:t>
            </a:r>
            <a:endParaRPr sz="1700" kern="0" dirty="0">
              <a:solidFill>
                <a:sysClr val="windowText" lastClr="000000"/>
              </a:solidFill>
              <a:latin typeface="Carlito"/>
              <a:cs typeface="Carli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2194560"/>
            <a:chOff x="0" y="0"/>
            <a:chExt cx="9144000" cy="219456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21945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2400" y="103682"/>
              <a:ext cx="2756789" cy="124797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9831" y="131063"/>
              <a:ext cx="2651760" cy="11430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559409" y="2365070"/>
            <a:ext cx="2082164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4536A"/>
                </a:solidFill>
                <a:latin typeface="Carlito"/>
                <a:cs typeface="Carlito"/>
              </a:rPr>
              <a:t>LAZER </a:t>
            </a:r>
            <a:r>
              <a:rPr sz="1800" spc="-20" dirty="0">
                <a:solidFill>
                  <a:srgbClr val="44536A"/>
                </a:solidFill>
                <a:latin typeface="Carlito"/>
                <a:cs typeface="Carlito"/>
              </a:rPr>
              <a:t>Triple-R</a:t>
            </a:r>
            <a:r>
              <a:rPr sz="1800" spc="-25" dirty="0">
                <a:solidFill>
                  <a:srgbClr val="44536A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44536A"/>
                </a:solidFill>
                <a:latin typeface="Carlito"/>
                <a:cs typeface="Carlito"/>
              </a:rPr>
              <a:t>RANGE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24255" y="2703576"/>
            <a:ext cx="2246376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7639" y="4398264"/>
            <a:ext cx="2798064" cy="178612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75634" y="2365070"/>
            <a:ext cx="202882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4536A"/>
                </a:solidFill>
                <a:latin typeface="Carlito"/>
                <a:cs typeface="Carlito"/>
              </a:rPr>
              <a:t>LAZER </a:t>
            </a:r>
            <a:r>
              <a:rPr sz="1800" spc="-20" dirty="0">
                <a:solidFill>
                  <a:srgbClr val="44536A"/>
                </a:solidFill>
                <a:latin typeface="Carlito"/>
                <a:cs typeface="Carlito"/>
              </a:rPr>
              <a:t>ST</a:t>
            </a:r>
            <a:r>
              <a:rPr sz="1800" spc="-45" dirty="0">
                <a:solidFill>
                  <a:srgbClr val="44536A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44536A"/>
                </a:solidFill>
                <a:latin typeface="Carlito"/>
                <a:cs typeface="Carlito"/>
              </a:rPr>
              <a:t>EVOLUTION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739896" y="2703576"/>
            <a:ext cx="2060054" cy="117348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10128" y="4398264"/>
            <a:ext cx="2798064" cy="178612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612381" y="2365070"/>
            <a:ext cx="192849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4536A"/>
                </a:solidFill>
                <a:latin typeface="Carlito"/>
                <a:cs typeface="Carlito"/>
              </a:rPr>
              <a:t>LAZER </a:t>
            </a:r>
            <a:r>
              <a:rPr sz="1800" dirty="0">
                <a:solidFill>
                  <a:srgbClr val="44536A"/>
                </a:solidFill>
                <a:latin typeface="Carlito"/>
                <a:cs typeface="Carlito"/>
              </a:rPr>
              <a:t>T</a:t>
            </a:r>
            <a:r>
              <a:rPr sz="1800" spc="-45" dirty="0">
                <a:solidFill>
                  <a:srgbClr val="44536A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44536A"/>
                </a:solidFill>
                <a:latin typeface="Carlito"/>
                <a:cs typeface="Carlito"/>
              </a:rPr>
              <a:t>EVOLUTION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166103" y="2990088"/>
            <a:ext cx="2901539" cy="56997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309359" y="4389119"/>
            <a:ext cx="2715767" cy="1786128"/>
          </a:xfrm>
          <a:prstGeom prst="rect">
            <a:avLst/>
          </a:prstGeom>
          <a:blipFill>
            <a:blip r:embed="rId10" cstate="print"/>
            <a:stretch>
              <a:fillRect t="-3412" b="-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1945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557527" y="2688335"/>
            <a:ext cx="2051304" cy="1286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56488" y="4486655"/>
            <a:ext cx="3224784" cy="20695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785366" y="2206497"/>
            <a:ext cx="15970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4536A"/>
                </a:solidFill>
                <a:latin typeface="Carlito"/>
                <a:cs typeface="Carlito"/>
              </a:rPr>
              <a:t>LAZER </a:t>
            </a:r>
            <a:r>
              <a:rPr sz="1800" spc="-10" dirty="0">
                <a:solidFill>
                  <a:srgbClr val="44536A"/>
                </a:solidFill>
                <a:latin typeface="Carlito"/>
                <a:cs typeface="Carlito"/>
              </a:rPr>
              <a:t>RS</a:t>
            </a:r>
            <a:r>
              <a:rPr sz="1800" spc="-85" dirty="0">
                <a:solidFill>
                  <a:srgbClr val="44536A"/>
                </a:solidFill>
                <a:latin typeface="Carlito"/>
                <a:cs typeface="Carlito"/>
              </a:rPr>
              <a:t> </a:t>
            </a:r>
            <a:r>
              <a:rPr sz="1800" spc="-10" dirty="0">
                <a:solidFill>
                  <a:srgbClr val="44536A"/>
                </a:solidFill>
                <a:latin typeface="Carlito"/>
                <a:cs typeface="Carlito"/>
              </a:rPr>
              <a:t>RANGE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913120" y="2471927"/>
            <a:ext cx="1414272" cy="15727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37657" y="2206497"/>
            <a:ext cx="20193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4536A"/>
                </a:solidFill>
                <a:latin typeface="Carlito"/>
                <a:cs typeface="Carlito"/>
              </a:rPr>
              <a:t>LAZER </a:t>
            </a:r>
            <a:r>
              <a:rPr sz="1800" dirty="0">
                <a:solidFill>
                  <a:srgbClr val="44536A"/>
                </a:solidFill>
                <a:latin typeface="Carlito"/>
                <a:cs typeface="Carlito"/>
              </a:rPr>
              <a:t>UTILITY</a:t>
            </a:r>
            <a:r>
              <a:rPr sz="1800" spc="-105" dirty="0">
                <a:solidFill>
                  <a:srgbClr val="44536A"/>
                </a:solidFill>
                <a:latin typeface="Carlito"/>
                <a:cs typeface="Carlito"/>
              </a:rPr>
              <a:t> </a:t>
            </a:r>
            <a:r>
              <a:rPr sz="1800" spc="-5" dirty="0">
                <a:solidFill>
                  <a:srgbClr val="44536A"/>
                </a:solidFill>
                <a:latin typeface="Carlito"/>
                <a:cs typeface="Carlito"/>
              </a:rPr>
              <a:t>SERIES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858511" y="4486655"/>
            <a:ext cx="3285743" cy="20391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9" name="object 9"/>
          <p:cNvGrpSpPr/>
          <p:nvPr/>
        </p:nvGrpSpPr>
        <p:grpSpPr>
          <a:xfrm>
            <a:off x="152400" y="103682"/>
            <a:ext cx="2757170" cy="1248410"/>
            <a:chOff x="152400" y="103682"/>
            <a:chExt cx="2757170" cy="1248410"/>
          </a:xfrm>
        </p:grpSpPr>
        <p:sp>
          <p:nvSpPr>
            <p:cNvPr id="10" name="object 10"/>
            <p:cNvSpPr/>
            <p:nvPr/>
          </p:nvSpPr>
          <p:spPr>
            <a:xfrm>
              <a:off x="152400" y="103682"/>
              <a:ext cx="2756789" cy="1247978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79832" y="131063"/>
              <a:ext cx="2651760" cy="11430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22021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1308" y="2843998"/>
            <a:ext cx="3111843" cy="127994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916789" y="2914020"/>
            <a:ext cx="1837578" cy="102094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39711" y="2910885"/>
            <a:ext cx="1676766" cy="10031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206109" y="2427808"/>
            <a:ext cx="1031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5" dirty="0">
                <a:solidFill>
                  <a:srgbClr val="44536A"/>
                </a:solidFill>
                <a:latin typeface="Carlito"/>
                <a:cs typeface="Carlito"/>
              </a:rPr>
              <a:t>C</a:t>
            </a:r>
            <a:r>
              <a:rPr sz="1800" b="1" spc="-10" dirty="0">
                <a:solidFill>
                  <a:srgbClr val="44536A"/>
                </a:solidFill>
                <a:latin typeface="Carlito"/>
                <a:cs typeface="Carlito"/>
              </a:rPr>
              <a:t>A</a:t>
            </a:r>
            <a:r>
              <a:rPr sz="1800" b="1" dirty="0">
                <a:solidFill>
                  <a:srgbClr val="44536A"/>
                </a:solidFill>
                <a:latin typeface="Carlito"/>
                <a:cs typeface="Carlito"/>
              </a:rPr>
              <a:t>RBO</a:t>
            </a:r>
            <a:r>
              <a:rPr sz="1800" b="1" spc="-20" dirty="0">
                <a:solidFill>
                  <a:srgbClr val="44536A"/>
                </a:solidFill>
                <a:latin typeface="Carlito"/>
                <a:cs typeface="Carlito"/>
              </a:rPr>
              <a:t>N</a:t>
            </a:r>
            <a:r>
              <a:rPr sz="1800" b="1" dirty="0">
                <a:solidFill>
                  <a:srgbClr val="44536A"/>
                </a:solidFill>
                <a:latin typeface="Carlito"/>
                <a:cs typeface="Carlito"/>
              </a:rPr>
              <a:t>-2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18461" y="2427808"/>
            <a:ext cx="1031875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4536A"/>
                </a:solidFill>
                <a:latin typeface="Carlito"/>
                <a:cs typeface="Carlito"/>
              </a:rPr>
              <a:t>C</a:t>
            </a:r>
            <a:r>
              <a:rPr sz="1800" b="1" spc="-15" dirty="0">
                <a:solidFill>
                  <a:srgbClr val="44536A"/>
                </a:solidFill>
                <a:latin typeface="Carlito"/>
                <a:cs typeface="Carlito"/>
              </a:rPr>
              <a:t>A</a:t>
            </a:r>
            <a:r>
              <a:rPr sz="1800" b="1" spc="-10" dirty="0">
                <a:solidFill>
                  <a:srgbClr val="44536A"/>
                </a:solidFill>
                <a:latin typeface="Carlito"/>
                <a:cs typeface="Carlito"/>
              </a:rPr>
              <a:t>R</a:t>
            </a:r>
            <a:r>
              <a:rPr sz="1800" b="1" dirty="0">
                <a:solidFill>
                  <a:srgbClr val="44536A"/>
                </a:solidFill>
                <a:latin typeface="Carlito"/>
                <a:cs typeface="Carlito"/>
              </a:rPr>
              <a:t>BO</a:t>
            </a:r>
            <a:r>
              <a:rPr sz="1800" b="1" spc="-10" dirty="0">
                <a:solidFill>
                  <a:srgbClr val="44536A"/>
                </a:solidFill>
                <a:latin typeface="Carlito"/>
                <a:cs typeface="Carlito"/>
              </a:rPr>
              <a:t>N</a:t>
            </a:r>
            <a:r>
              <a:rPr sz="1800" b="1" dirty="0">
                <a:solidFill>
                  <a:srgbClr val="44536A"/>
                </a:solidFill>
                <a:latin typeface="Carlito"/>
                <a:cs typeface="Carlito"/>
              </a:rPr>
              <a:t>-6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95071" y="5111496"/>
            <a:ext cx="8787765" cy="1308100"/>
            <a:chOff x="195071" y="5111496"/>
            <a:chExt cx="8787765" cy="1308100"/>
          </a:xfrm>
        </p:grpSpPr>
        <p:sp>
          <p:nvSpPr>
            <p:cNvPr id="9" name="object 9"/>
            <p:cNvSpPr/>
            <p:nvPr/>
          </p:nvSpPr>
          <p:spPr>
            <a:xfrm>
              <a:off x="4696968" y="5273421"/>
              <a:ext cx="4285488" cy="111042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95071" y="5111496"/>
              <a:ext cx="4572000" cy="1307591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6349110" y="4715382"/>
            <a:ext cx="1147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4536A"/>
                </a:solidFill>
                <a:latin typeface="Carlito"/>
                <a:cs typeface="Carlito"/>
              </a:rPr>
              <a:t>C</a:t>
            </a:r>
            <a:r>
              <a:rPr sz="1800" b="1" spc="-15" dirty="0">
                <a:solidFill>
                  <a:srgbClr val="44536A"/>
                </a:solidFill>
                <a:latin typeface="Carlito"/>
                <a:cs typeface="Carlito"/>
              </a:rPr>
              <a:t>A</a:t>
            </a:r>
            <a:r>
              <a:rPr sz="1800" b="1" spc="-10" dirty="0">
                <a:solidFill>
                  <a:srgbClr val="44536A"/>
                </a:solidFill>
                <a:latin typeface="Carlito"/>
                <a:cs typeface="Carlito"/>
              </a:rPr>
              <a:t>R</a:t>
            </a:r>
            <a:r>
              <a:rPr sz="1800" b="1" dirty="0">
                <a:solidFill>
                  <a:srgbClr val="44536A"/>
                </a:solidFill>
                <a:latin typeface="Carlito"/>
                <a:cs typeface="Carlito"/>
              </a:rPr>
              <a:t>B</a:t>
            </a:r>
            <a:r>
              <a:rPr sz="1800" b="1" spc="5" dirty="0">
                <a:solidFill>
                  <a:srgbClr val="44536A"/>
                </a:solidFill>
                <a:latin typeface="Carlito"/>
                <a:cs typeface="Carlito"/>
              </a:rPr>
              <a:t>O</a:t>
            </a:r>
            <a:r>
              <a:rPr sz="1800" b="1" spc="-10" dirty="0">
                <a:solidFill>
                  <a:srgbClr val="44536A"/>
                </a:solidFill>
                <a:latin typeface="Carlito"/>
                <a:cs typeface="Carlito"/>
              </a:rPr>
              <a:t>N</a:t>
            </a:r>
            <a:r>
              <a:rPr sz="1800" b="1" dirty="0">
                <a:solidFill>
                  <a:srgbClr val="44536A"/>
                </a:solidFill>
                <a:latin typeface="Carlito"/>
                <a:cs typeface="Carlito"/>
              </a:rPr>
              <a:t>-</a:t>
            </a:r>
            <a:r>
              <a:rPr sz="1800" b="1" spc="-5" dirty="0">
                <a:solidFill>
                  <a:srgbClr val="44536A"/>
                </a:solidFill>
                <a:latin typeface="Carlito"/>
                <a:cs typeface="Carlito"/>
              </a:rPr>
              <a:t>20</a:t>
            </a:r>
            <a:endParaRPr sz="1800">
              <a:latin typeface="Carlito"/>
              <a:cs typeface="Carlito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18461" y="4715382"/>
            <a:ext cx="11474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44536A"/>
                </a:solidFill>
                <a:latin typeface="Carlito"/>
                <a:cs typeface="Carlito"/>
              </a:rPr>
              <a:t>C</a:t>
            </a:r>
            <a:r>
              <a:rPr sz="1800" b="1" spc="-15" dirty="0">
                <a:solidFill>
                  <a:srgbClr val="44536A"/>
                </a:solidFill>
                <a:latin typeface="Carlito"/>
                <a:cs typeface="Carlito"/>
              </a:rPr>
              <a:t>A</a:t>
            </a:r>
            <a:r>
              <a:rPr sz="1800" b="1" spc="-10" dirty="0">
                <a:solidFill>
                  <a:srgbClr val="44536A"/>
                </a:solidFill>
                <a:latin typeface="Carlito"/>
                <a:cs typeface="Carlito"/>
              </a:rPr>
              <a:t>R</a:t>
            </a:r>
            <a:r>
              <a:rPr sz="1800" b="1" dirty="0">
                <a:solidFill>
                  <a:srgbClr val="44536A"/>
                </a:solidFill>
                <a:latin typeface="Carlito"/>
                <a:cs typeface="Carlito"/>
              </a:rPr>
              <a:t>BO</a:t>
            </a:r>
            <a:r>
              <a:rPr sz="1800" b="1" spc="-5" dirty="0">
                <a:solidFill>
                  <a:srgbClr val="44536A"/>
                </a:solidFill>
                <a:latin typeface="Carlito"/>
                <a:cs typeface="Carlito"/>
              </a:rPr>
              <a:t>N</a:t>
            </a:r>
            <a:r>
              <a:rPr sz="1800" b="1" dirty="0">
                <a:solidFill>
                  <a:srgbClr val="44536A"/>
                </a:solidFill>
                <a:latin typeface="Carlito"/>
                <a:cs typeface="Carlito"/>
              </a:rPr>
              <a:t>-</a:t>
            </a:r>
            <a:r>
              <a:rPr sz="1800" b="1" spc="-5" dirty="0">
                <a:solidFill>
                  <a:srgbClr val="44536A"/>
                </a:solidFill>
                <a:latin typeface="Carlito"/>
                <a:cs typeface="Carlito"/>
              </a:rPr>
              <a:t>20</a:t>
            </a:r>
            <a:endParaRPr sz="1800">
              <a:latin typeface="Carlito"/>
              <a:cs typeface="Carlito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152400" y="103682"/>
            <a:ext cx="2757170" cy="1248410"/>
            <a:chOff x="152400" y="103682"/>
            <a:chExt cx="2757170" cy="1248410"/>
          </a:xfrm>
        </p:grpSpPr>
        <p:sp>
          <p:nvSpPr>
            <p:cNvPr id="14" name="object 14"/>
            <p:cNvSpPr/>
            <p:nvPr/>
          </p:nvSpPr>
          <p:spPr>
            <a:xfrm>
              <a:off x="152400" y="103682"/>
              <a:ext cx="2756789" cy="1247978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9832" y="131063"/>
              <a:ext cx="2651760" cy="114300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6857998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9144000" cy="3285744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148071" y="231622"/>
              <a:ext cx="3995927" cy="571271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294376" y="536422"/>
              <a:ext cx="729792" cy="571271"/>
            </a:xfrm>
            <a:prstGeom prst="rect">
              <a:avLst/>
            </a:prstGeom>
            <a:blipFill>
              <a:blip r:embed="rId5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742432" y="536422"/>
              <a:ext cx="2116709" cy="571271"/>
            </a:xfrm>
            <a:prstGeom prst="rect">
              <a:avLst/>
            </a:prstGeom>
            <a:blipFill>
              <a:blip r:embed="rId6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574280" y="536422"/>
              <a:ext cx="1418590" cy="571271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288023" y="841222"/>
              <a:ext cx="1644142" cy="571271"/>
            </a:xfrm>
            <a:prstGeom prst="rect">
              <a:avLst/>
            </a:prstGeom>
            <a:blipFill>
              <a:blip r:embed="rId8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5559552" y="1146022"/>
              <a:ext cx="714590" cy="571271"/>
            </a:xfrm>
            <a:prstGeom prst="rect">
              <a:avLst/>
            </a:prstGeom>
            <a:blipFill>
              <a:blip r:embed="rId9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931408" y="1146022"/>
              <a:ext cx="2015997" cy="571271"/>
            </a:xfrm>
            <a:prstGeom prst="rect">
              <a:avLst/>
            </a:prstGeom>
            <a:blipFill>
              <a:blip r:embed="rId10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604759" y="1146022"/>
              <a:ext cx="854760" cy="571271"/>
            </a:xfrm>
            <a:prstGeom prst="rect">
              <a:avLst/>
            </a:prstGeom>
            <a:blipFill>
              <a:blip r:embed="rId11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116823" y="1146022"/>
              <a:ext cx="607860" cy="571271"/>
            </a:xfrm>
            <a:prstGeom prst="rect">
              <a:avLst/>
            </a:prstGeom>
            <a:blipFill>
              <a:blip r:embed="rId12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5300217" y="291464"/>
            <a:ext cx="3609340" cy="12439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0"/>
              </a:spcBef>
            </a:pPr>
            <a:r>
              <a:rPr sz="2000" b="1" spc="-20">
                <a:solidFill>
                  <a:srgbClr val="FFFFFF"/>
                </a:solidFill>
                <a:latin typeface="Carlito"/>
                <a:cs typeface="Carlito"/>
              </a:rPr>
              <a:t>КОМПЛЕКТ </a:t>
            </a:r>
            <a:r>
              <a:rPr sz="2000" b="1" spc="-25">
                <a:solidFill>
                  <a:srgbClr val="FFFFFF"/>
                </a:solidFill>
                <a:latin typeface="Carlito"/>
                <a:cs typeface="Carlito"/>
              </a:rPr>
              <a:t>ДОДАТКОВОГО </a:t>
            </a:r>
            <a:r>
              <a:rPr sz="2000" b="1" spc="-10">
                <a:solidFill>
                  <a:srgbClr val="FFFFFF"/>
                </a:solidFill>
                <a:latin typeface="Carlito"/>
                <a:cs typeface="Carlito"/>
              </a:rPr>
              <a:t>LED ОСВІТЛЕННЯ НА </a:t>
            </a:r>
            <a:r>
              <a:rPr sz="2000" b="1" spc="-15">
                <a:solidFill>
                  <a:srgbClr val="FFFFFF"/>
                </a:solidFill>
                <a:latin typeface="Carlito"/>
                <a:cs typeface="Carlito"/>
              </a:rPr>
              <a:t>РЕШІТКУ </a:t>
            </a:r>
            <a:r>
              <a:rPr sz="2000" b="1" spc="-60">
                <a:solidFill>
                  <a:srgbClr val="FFFFFF"/>
                </a:solidFill>
                <a:latin typeface="Carlito"/>
                <a:cs typeface="Carlito"/>
              </a:rPr>
              <a:t>РАДІАТОРА</a:t>
            </a:r>
            <a:endParaRPr sz="2000">
              <a:latin typeface="Carlito"/>
              <a:cs typeface="Carlito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2000" b="1" spc="-10">
                <a:solidFill>
                  <a:srgbClr val="FFFFFF"/>
                </a:solidFill>
                <a:latin typeface="Carlito"/>
                <a:cs typeface="Carlito"/>
              </a:rPr>
              <a:t>НА </a:t>
            </a:r>
            <a:r>
              <a:rPr sz="2000" b="1" spc="-15">
                <a:solidFill>
                  <a:srgbClr val="B4C6E7"/>
                </a:solidFill>
                <a:latin typeface="Carlito"/>
                <a:cs typeface="Carlito"/>
              </a:rPr>
              <a:t>FORD </a:t>
            </a:r>
            <a:r>
              <a:rPr sz="2000" b="1" spc="-10">
                <a:solidFill>
                  <a:srgbClr val="B4C6E7"/>
                </a:solidFill>
                <a:latin typeface="Carlito"/>
                <a:cs typeface="Carlito"/>
              </a:rPr>
              <a:t>RANGER (2016+)</a:t>
            </a:r>
            <a:endParaRPr sz="2000">
              <a:latin typeface="Carlito"/>
              <a:cs typeface="Carlito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4596384" y="3334511"/>
            <a:ext cx="2811780" cy="1382395"/>
            <a:chOff x="4596384" y="3334511"/>
            <a:chExt cx="2811780" cy="1382395"/>
          </a:xfrm>
        </p:grpSpPr>
        <p:sp>
          <p:nvSpPr>
            <p:cNvPr id="16" name="object 16"/>
            <p:cNvSpPr/>
            <p:nvPr/>
          </p:nvSpPr>
          <p:spPr>
            <a:xfrm>
              <a:off x="4596384" y="3334511"/>
              <a:ext cx="2811652" cy="1382140"/>
            </a:xfrm>
            <a:prstGeom prst="rect">
              <a:avLst/>
            </a:prstGeom>
            <a:blipFill>
              <a:blip r:embed="rId13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623160" y="3362515"/>
              <a:ext cx="2707660" cy="1276540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2608" y="438911"/>
            <a:ext cx="8494776" cy="60716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384</Words>
  <Application>Microsoft Macintosh PowerPoint</Application>
  <PresentationFormat>Экран (4:3)</PresentationFormat>
  <Paragraphs>68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Carlito</vt:lpstr>
      <vt:lpstr>Office Theme</vt:lpstr>
      <vt:lpstr>Ford Ranger</vt:lpstr>
      <vt:lpstr>Презентация PowerPoint</vt:lpstr>
      <vt:lpstr>Презентация PowerPoint</vt:lpstr>
      <vt:lpstr>Широкий асортимент оптики для Ford Ranger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Лебідка автомобільна електрична Dragon Winch DWM 12000 HD</vt:lpstr>
      <vt:lpstr>Кенгурятник для Ford Ranger Can Otomotiv</vt:lpstr>
      <vt:lpstr>Презентация PowerPoint</vt:lpstr>
      <vt:lpstr>Експедиційний багажник ARB на дах вашого пікапа</vt:lpstr>
      <vt:lpstr>Можливість укомплектувати шноркелем.</vt:lpstr>
      <vt:lpstr>Презентация PowerPoint</vt:lpstr>
      <vt:lpstr>Ролет Mountain Top на Ford Ranger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Ford Ranger</dc:title>
  <cp:lastModifiedBy>Krautsev I</cp:lastModifiedBy>
  <cp:revision>2</cp:revision>
  <dcterms:created xsi:type="dcterms:W3CDTF">2023-01-23T12:04:16Z</dcterms:created>
  <dcterms:modified xsi:type="dcterms:W3CDTF">2023-01-24T12:54:43Z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2020-05-14T00:00:00Z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2023-01-23T00:00:00Z</vt:filetime>
  </property>
</Properties>
</file>